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1"/>
  </p:notesMasterIdLst>
  <p:sldIdLst>
    <p:sldId id="950" r:id="rId2"/>
    <p:sldId id="1344" r:id="rId3"/>
    <p:sldId id="545" r:id="rId4"/>
    <p:sldId id="546" r:id="rId5"/>
    <p:sldId id="547" r:id="rId6"/>
    <p:sldId id="548" r:id="rId7"/>
    <p:sldId id="552" r:id="rId8"/>
    <p:sldId id="549" r:id="rId9"/>
    <p:sldId id="550" r:id="rId10"/>
    <p:sldId id="553" r:id="rId11"/>
    <p:sldId id="551" r:id="rId12"/>
    <p:sldId id="1353" r:id="rId13"/>
    <p:sldId id="1354" r:id="rId14"/>
    <p:sldId id="1355" r:id="rId15"/>
    <p:sldId id="465" r:id="rId16"/>
    <p:sldId id="466" r:id="rId17"/>
    <p:sldId id="467" r:id="rId18"/>
    <p:sldId id="475" r:id="rId19"/>
    <p:sldId id="474" r:id="rId20"/>
    <p:sldId id="477" r:id="rId21"/>
    <p:sldId id="478" r:id="rId22"/>
    <p:sldId id="476" r:id="rId23"/>
    <p:sldId id="1257" r:id="rId24"/>
    <p:sldId id="1347" r:id="rId25"/>
    <p:sldId id="1348" r:id="rId26"/>
    <p:sldId id="1349" r:id="rId27"/>
    <p:sldId id="1350" r:id="rId28"/>
    <p:sldId id="1351" r:id="rId29"/>
    <p:sldId id="463" r:id="rId30"/>
    <p:sldId id="1352" r:id="rId31"/>
    <p:sldId id="459" r:id="rId32"/>
    <p:sldId id="460" r:id="rId33"/>
    <p:sldId id="461" r:id="rId34"/>
    <p:sldId id="462" r:id="rId35"/>
    <p:sldId id="464" r:id="rId36"/>
    <p:sldId id="518" r:id="rId37"/>
    <p:sldId id="519" r:id="rId38"/>
    <p:sldId id="520" r:id="rId39"/>
    <p:sldId id="521" r:id="rId40"/>
    <p:sldId id="522" r:id="rId41"/>
    <p:sldId id="524" r:id="rId42"/>
    <p:sldId id="523" r:id="rId43"/>
    <p:sldId id="525" r:id="rId44"/>
    <p:sldId id="1341" r:id="rId45"/>
    <p:sldId id="954" r:id="rId46"/>
    <p:sldId id="1240" r:id="rId47"/>
    <p:sldId id="1358" r:id="rId48"/>
    <p:sldId id="1356" r:id="rId49"/>
    <p:sldId id="1334" r:id="rId50"/>
    <p:sldId id="1335" r:id="rId51"/>
    <p:sldId id="256" r:id="rId52"/>
    <p:sldId id="257" r:id="rId53"/>
    <p:sldId id="1237" r:id="rId54"/>
    <p:sldId id="1238" r:id="rId55"/>
    <p:sldId id="1336" r:id="rId56"/>
    <p:sldId id="1281" r:id="rId57"/>
    <p:sldId id="1339" r:id="rId58"/>
    <p:sldId id="1357" r:id="rId59"/>
    <p:sldId id="946" r:id="rId6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Service" id="{1F80873B-EF87-4756-A9D6-A147B579BB11}">
          <p14:sldIdLst>
            <p14:sldId id="950"/>
            <p14:sldId id="1344"/>
            <p14:sldId id="545"/>
            <p14:sldId id="546"/>
            <p14:sldId id="547"/>
            <p14:sldId id="548"/>
            <p14:sldId id="552"/>
            <p14:sldId id="549"/>
            <p14:sldId id="550"/>
            <p14:sldId id="553"/>
            <p14:sldId id="551"/>
            <p14:sldId id="1353"/>
            <p14:sldId id="1354"/>
            <p14:sldId id="1355"/>
            <p14:sldId id="465"/>
            <p14:sldId id="466"/>
            <p14:sldId id="467"/>
            <p14:sldId id="475"/>
            <p14:sldId id="474"/>
            <p14:sldId id="477"/>
            <p14:sldId id="478"/>
            <p14:sldId id="476"/>
            <p14:sldId id="1257"/>
            <p14:sldId id="1347"/>
            <p14:sldId id="1348"/>
            <p14:sldId id="1349"/>
            <p14:sldId id="1350"/>
            <p14:sldId id="1351"/>
            <p14:sldId id="463"/>
            <p14:sldId id="1352"/>
            <p14:sldId id="459"/>
            <p14:sldId id="460"/>
            <p14:sldId id="461"/>
            <p14:sldId id="462"/>
            <p14:sldId id="464"/>
            <p14:sldId id="518"/>
            <p14:sldId id="519"/>
            <p14:sldId id="520"/>
            <p14:sldId id="521"/>
            <p14:sldId id="522"/>
            <p14:sldId id="524"/>
            <p14:sldId id="523"/>
            <p14:sldId id="525"/>
            <p14:sldId id="1341"/>
            <p14:sldId id="954"/>
            <p14:sldId id="1240"/>
            <p14:sldId id="1358"/>
            <p14:sldId id="1356"/>
            <p14:sldId id="1334"/>
            <p14:sldId id="1335"/>
            <p14:sldId id="256"/>
            <p14:sldId id="257"/>
            <p14:sldId id="1237"/>
            <p14:sldId id="1238"/>
            <p14:sldId id="1336"/>
            <p14:sldId id="1281"/>
            <p14:sldId id="1339"/>
            <p14:sldId id="1357"/>
          </p14:sldIdLst>
        </p14:section>
        <p14:section name="Main Service" id="{4FE2647C-705B-495A-AADF-8CE4EFF28E49}">
          <p14:sldIdLst>
            <p14:sldId id="94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E6A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54" autoAdjust="0"/>
    <p:restoredTop sz="82242" autoAdjust="0"/>
  </p:normalViewPr>
  <p:slideViewPr>
    <p:cSldViewPr>
      <p:cViewPr varScale="1">
        <p:scale>
          <a:sx n="84" d="100"/>
          <a:sy n="84" d="100"/>
        </p:scale>
        <p:origin x="2208" y="96"/>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g>
</file>

<file path=ppt/media/image10.jpeg>
</file>

<file path=ppt/media/image11.jpg>
</file>

<file path=ppt/media/image12.jpg>
</file>

<file path=ppt/media/image13.jpg>
</file>

<file path=ppt/media/image14.jpeg>
</file>

<file path=ppt/media/image15.png>
</file>

<file path=ppt/media/image16.png>
</file>

<file path=ppt/media/image17.jpeg>
</file>

<file path=ppt/media/image18.png>
</file>

<file path=ppt/media/image2.jpeg>
</file>

<file path=ppt/media/image3.jpe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7EAEFC-A9C7-464E-BE3F-33D4DD72E122}" type="datetimeFigureOut">
              <a:rPr lang="en-GB" smtClean="0"/>
              <a:t>28/06/2025</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9B61DE-1D46-4752-AF65-FA2C4EB0D1D0}" type="slidenum">
              <a:rPr lang="en-GB" smtClean="0"/>
              <a:t>‹#›</a:t>
            </a:fld>
            <a:endParaRPr lang="en-GB"/>
          </a:p>
        </p:txBody>
      </p:sp>
    </p:spTree>
    <p:extLst>
      <p:ext uri="{BB962C8B-B14F-4D97-AF65-F5344CB8AC3E}">
        <p14:creationId xmlns:p14="http://schemas.microsoft.com/office/powerpoint/2010/main" val="39571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79B61DE-1D46-4752-AF65-FA2C4EB0D1D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69148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BDECE3-66B3-675D-DBB8-E1B908DE16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A82C20-3B1B-735B-3CDB-52A3ECDA3E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57C23D-9250-53D5-3DB9-A6FAD188A52F}"/>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71681DCD-A6DE-5AD9-9BDD-9471280C9EE0}"/>
              </a:ext>
            </a:extLst>
          </p:cNvPr>
          <p:cNvSpPr>
            <a:spLocks noGrp="1"/>
          </p:cNvSpPr>
          <p:nvPr>
            <p:ph type="sldNum" sz="quarter" idx="5"/>
          </p:nvPr>
        </p:nvSpPr>
        <p:spPr/>
        <p:txBody>
          <a:bodyPr/>
          <a:lstStyle/>
          <a:p>
            <a:fld id="{E79B61DE-1D46-4752-AF65-FA2C4EB0D1D0}" type="slidenum">
              <a:rPr lang="en-GB" smtClean="0"/>
              <a:t>58</a:t>
            </a:fld>
            <a:endParaRPr lang="en-GB"/>
          </a:p>
        </p:txBody>
      </p:sp>
    </p:spTree>
    <p:extLst>
      <p:ext uri="{BB962C8B-B14F-4D97-AF65-F5344CB8AC3E}">
        <p14:creationId xmlns:p14="http://schemas.microsoft.com/office/powerpoint/2010/main" val="17512688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59</a:t>
            </a:fld>
            <a:endParaRPr lang="en-GB"/>
          </a:p>
        </p:txBody>
      </p:sp>
    </p:spTree>
    <p:extLst>
      <p:ext uri="{BB962C8B-B14F-4D97-AF65-F5344CB8AC3E}">
        <p14:creationId xmlns:p14="http://schemas.microsoft.com/office/powerpoint/2010/main" val="692174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329A20-9022-A5C3-341A-3FC67A15DD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4BBB2F-AD4B-268A-C5D5-17B74EEEFA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A550FD-7ADF-A0C2-959D-FA8546C9FC3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5488267E-C2C4-DD5A-AAA9-9A612E975EF5}"/>
              </a:ext>
            </a:extLst>
          </p:cNvPr>
          <p:cNvSpPr>
            <a:spLocks noGrp="1"/>
          </p:cNvSpPr>
          <p:nvPr>
            <p:ph type="sldNum" sz="quarter" idx="5"/>
          </p:nvPr>
        </p:nvSpPr>
        <p:spPr/>
        <p:txBody>
          <a:bodyPr/>
          <a:lstStyle/>
          <a:p>
            <a:fld id="{E79B61DE-1D46-4752-AF65-FA2C4EB0D1D0}" type="slidenum">
              <a:rPr lang="en-GB" smtClean="0"/>
              <a:t>2</a:t>
            </a:fld>
            <a:endParaRPr lang="en-GB"/>
          </a:p>
        </p:txBody>
      </p:sp>
    </p:spTree>
    <p:extLst>
      <p:ext uri="{BB962C8B-B14F-4D97-AF65-F5344CB8AC3E}">
        <p14:creationId xmlns:p14="http://schemas.microsoft.com/office/powerpoint/2010/main" val="24560868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F3FA94-8959-6C07-FF2B-80E8728458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CA0FB3-8EBC-E962-B466-B703100B6C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DF6858-2934-D8C8-FBCD-0FA375E6BED5}"/>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E6DF5AFF-A0C0-E312-F31D-AD2B55AC473A}"/>
              </a:ext>
            </a:extLst>
          </p:cNvPr>
          <p:cNvSpPr>
            <a:spLocks noGrp="1"/>
          </p:cNvSpPr>
          <p:nvPr>
            <p:ph type="sldNum" sz="quarter" idx="5"/>
          </p:nvPr>
        </p:nvSpPr>
        <p:spPr/>
        <p:txBody>
          <a:bodyPr/>
          <a:lstStyle/>
          <a:p>
            <a:fld id="{E79B61DE-1D46-4752-AF65-FA2C4EB0D1D0}" type="slidenum">
              <a:rPr lang="en-GB" smtClean="0"/>
              <a:t>23</a:t>
            </a:fld>
            <a:endParaRPr lang="en-GB"/>
          </a:p>
        </p:txBody>
      </p:sp>
    </p:spTree>
    <p:extLst>
      <p:ext uri="{BB962C8B-B14F-4D97-AF65-F5344CB8AC3E}">
        <p14:creationId xmlns:p14="http://schemas.microsoft.com/office/powerpoint/2010/main" val="2052502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E4E0BA-CD03-11D3-28C8-846B025D8D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F6A27C-C3D5-789D-CD78-500514BD0E6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3D39F7-CC9D-FA25-0662-D8A6B950B9B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7C36AABB-3D69-C30E-5C18-2CA7D60E48FD}"/>
              </a:ext>
            </a:extLst>
          </p:cNvPr>
          <p:cNvSpPr>
            <a:spLocks noGrp="1"/>
          </p:cNvSpPr>
          <p:nvPr>
            <p:ph type="sldNum" sz="quarter" idx="5"/>
          </p:nvPr>
        </p:nvSpPr>
        <p:spPr/>
        <p:txBody>
          <a:bodyPr/>
          <a:lstStyle/>
          <a:p>
            <a:fld id="{E79B61DE-1D46-4752-AF65-FA2C4EB0D1D0}" type="slidenum">
              <a:rPr lang="en-GB" smtClean="0"/>
              <a:t>44</a:t>
            </a:fld>
            <a:endParaRPr lang="en-GB"/>
          </a:p>
        </p:txBody>
      </p:sp>
    </p:spTree>
    <p:extLst>
      <p:ext uri="{BB962C8B-B14F-4D97-AF65-F5344CB8AC3E}">
        <p14:creationId xmlns:p14="http://schemas.microsoft.com/office/powerpoint/2010/main" val="773677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45</a:t>
            </a:fld>
            <a:endParaRPr lang="en-GB"/>
          </a:p>
        </p:txBody>
      </p:sp>
    </p:spTree>
    <p:extLst>
      <p:ext uri="{BB962C8B-B14F-4D97-AF65-F5344CB8AC3E}">
        <p14:creationId xmlns:p14="http://schemas.microsoft.com/office/powerpoint/2010/main" val="612504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52</a:t>
            </a:fld>
            <a:endParaRPr lang="en-GB"/>
          </a:p>
        </p:txBody>
      </p:sp>
    </p:spTree>
    <p:extLst>
      <p:ext uri="{BB962C8B-B14F-4D97-AF65-F5344CB8AC3E}">
        <p14:creationId xmlns:p14="http://schemas.microsoft.com/office/powerpoint/2010/main" val="386810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57661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54f6ce0c059313eb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54f6ce0c059313eb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45770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57</a:t>
            </a:fld>
            <a:endParaRPr lang="en-GB"/>
          </a:p>
        </p:txBody>
      </p:sp>
    </p:spTree>
    <p:extLst>
      <p:ext uri="{BB962C8B-B14F-4D97-AF65-F5344CB8AC3E}">
        <p14:creationId xmlns:p14="http://schemas.microsoft.com/office/powerpoint/2010/main" val="2470232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p>
        </p:txBody>
      </p:sp>
      <p:sp>
        <p:nvSpPr>
          <p:cNvPr id="4" name="Date Placeholder 3"/>
          <p:cNvSpPr>
            <a:spLocks noGrp="1"/>
          </p:cNvSpPr>
          <p:nvPr>
            <p:ph type="dt" sz="half" idx="10"/>
          </p:nvPr>
        </p:nvSpPr>
        <p:spPr/>
        <p:txBody>
          <a:bodyPr/>
          <a:lstStyle/>
          <a:p>
            <a:fld id="{26EA1CF3-4A15-4CBF-9A5A-6A56C368BE71}" type="datetimeFigureOut">
              <a:rPr lang="en-GB" smtClean="0"/>
              <a:pPr/>
              <a:t>28/06/2025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26EA1CF3-4A15-4CBF-9A5A-6A56C368BE71}" type="datetimeFigureOut">
              <a:rPr lang="en-GB" smtClean="0"/>
              <a:pPr/>
              <a:t>28/06/2025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26EA1CF3-4A15-4CBF-9A5A-6A56C368BE71}" type="datetimeFigureOut">
              <a:rPr lang="en-GB" smtClean="0"/>
              <a:pPr/>
              <a:t>28/06/2025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5640767"/>
            <a:ext cx="5998800" cy="7984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6217623"/>
            <a:ext cx="5487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068506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26EA1CF3-4A15-4CBF-9A5A-6A56C368BE71}" type="datetimeFigureOut">
              <a:rPr lang="en-GB" smtClean="0"/>
              <a:pPr/>
              <a:t>28/06/2025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6EA1CF3-4A15-4CBF-9A5A-6A56C368BE71}" type="datetimeFigureOut">
              <a:rPr lang="en-GB" smtClean="0"/>
              <a:pPr/>
              <a:t>28/06/2025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26EA1CF3-4A15-4CBF-9A5A-6A56C368BE71}" type="datetimeFigureOut">
              <a:rPr lang="en-GB" smtClean="0"/>
              <a:pPr/>
              <a:t>28/06/2025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26EA1CF3-4A15-4CBF-9A5A-6A56C368BE71}" type="datetimeFigureOut">
              <a:rPr lang="en-GB" smtClean="0"/>
              <a:pPr/>
              <a:t>28/06/2025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26EA1CF3-4A15-4CBF-9A5A-6A56C368BE71}" type="datetimeFigureOut">
              <a:rPr lang="en-GB" smtClean="0"/>
              <a:pPr/>
              <a:t>28/06/2025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EA1CF3-4A15-4CBF-9A5A-6A56C368BE71}" type="datetimeFigureOut">
              <a:rPr lang="en-GB" smtClean="0"/>
              <a:pPr/>
              <a:t>28/06/2025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28/06/2025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28/06/2025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836712"/>
            <a:ext cx="8229600" cy="436909"/>
          </a:xfrm>
          <a:prstGeom prst="rect">
            <a:avLst/>
          </a:prstGeom>
        </p:spPr>
        <p:txBody>
          <a:bodyPr vert="horz" lIns="91440" tIns="45720" rIns="91440" bIns="45720" rtlCol="0" anchor="ctr">
            <a:normAutofit/>
          </a:bodyPr>
          <a:lstStyle/>
          <a:p>
            <a:endParaRPr lang="en-GB"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EA1CF3-4A15-4CBF-9A5A-6A56C368BE71}" type="datetimeFigureOut">
              <a:rPr lang="en-GB" smtClean="0"/>
              <a:pPr/>
              <a:t>28/06/2025</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D929FA-79A7-47B7-BF4C-8C146230B1E4}" type="slidenum">
              <a:rPr lang="en-GB" smtClean="0"/>
              <a:pPr/>
              <a:t>‹#›</a:t>
            </a:fld>
            <a:endParaRPr lang="en-GB"/>
          </a:p>
        </p:txBody>
      </p:sp>
      <p:sp>
        <p:nvSpPr>
          <p:cNvPr id="7" name="Rectangle 6">
            <a:extLst>
              <a:ext uri="{FF2B5EF4-FFF2-40B4-BE49-F238E27FC236}">
                <a16:creationId xmlns:a16="http://schemas.microsoft.com/office/drawing/2014/main" id="{A81FA438-06AA-FBAF-6598-C474F739A20A}"/>
              </a:ext>
            </a:extLst>
          </p:cNvPr>
          <p:cNvSpPr/>
          <p:nvPr userDrawn="1"/>
        </p:nvSpPr>
        <p:spPr>
          <a:xfrm>
            <a:off x="72008" y="5949280"/>
            <a:ext cx="899592" cy="773808"/>
          </a:xfrm>
          <a:prstGeom prst="rect">
            <a:avLst/>
          </a:prstGeom>
          <a:blipFill>
            <a:blip r:embed="rId1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9" name="Straight Connector 8">
            <a:extLst>
              <a:ext uri="{FF2B5EF4-FFF2-40B4-BE49-F238E27FC236}">
                <a16:creationId xmlns:a16="http://schemas.microsoft.com/office/drawing/2014/main" id="{75A119C8-FA69-A36C-A18F-B470565B9C0C}"/>
              </a:ext>
            </a:extLst>
          </p:cNvPr>
          <p:cNvCxnSpPr>
            <a:cxnSpLocks/>
          </p:cNvCxnSpPr>
          <p:nvPr userDrawn="1"/>
        </p:nvCxnSpPr>
        <p:spPr>
          <a:xfrm>
            <a:off x="971600" y="6237312"/>
            <a:ext cx="7715200" cy="0"/>
          </a:xfrm>
          <a:prstGeom prst="line">
            <a:avLst/>
          </a:prstGeom>
          <a:ln w="19050">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FB4C0C-9840-84EC-CAB9-6BA55788BC6D}"/>
              </a:ext>
            </a:extLst>
          </p:cNvPr>
          <p:cNvCxnSpPr>
            <a:cxnSpLocks/>
          </p:cNvCxnSpPr>
          <p:nvPr userDrawn="1"/>
        </p:nvCxnSpPr>
        <p:spPr>
          <a:xfrm>
            <a:off x="457200" y="764704"/>
            <a:ext cx="8229600" cy="0"/>
          </a:xfrm>
          <a:prstGeom prst="line">
            <a:avLst/>
          </a:prstGeom>
          <a:ln w="19050">
            <a:solidFill>
              <a:srgbClr val="FF9900"/>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4.jpeg"/><Relationship Id="rId4" Type="http://schemas.openxmlformats.org/officeDocument/2006/relationships/image" Target="../media/image13.jpg"/></Relationships>
</file>

<file path=ppt/slides/_rels/slide5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8.png"/><Relationship Id="rId4" Type="http://schemas.openxmlformats.org/officeDocument/2006/relationships/notesSlide" Target="../notesSlides/notesSlide1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4000" b="1" i="0" u="none" strike="noStrike" kern="1200" cap="none" spc="0" normalizeH="0" baseline="0" noProof="0" dirty="0">
                <a:ln>
                  <a:noFill/>
                </a:ln>
                <a:solidFill>
                  <a:schemeClr val="bg1"/>
                </a:solidFill>
                <a:effectLst/>
                <a:uLnTx/>
                <a:uFillTx/>
                <a:latin typeface="Rockwell"/>
                <a:ea typeface="+mj-ea"/>
                <a:cs typeface="+mj-cs"/>
              </a:rPr>
              <a:t>Cornerstone City Church</a:t>
            </a:r>
            <a:br>
              <a:rPr kumimoji="0" lang="en-US" sz="4000" b="1" i="0" u="none" strike="noStrike" kern="1200" cap="none" spc="0" normalizeH="0" baseline="0" noProof="0" dirty="0">
                <a:ln>
                  <a:noFill/>
                </a:ln>
                <a:solidFill>
                  <a:schemeClr val="bg1"/>
                </a:solidFill>
                <a:effectLst/>
                <a:uLnTx/>
                <a:uFillTx/>
                <a:latin typeface="Rockwell"/>
                <a:ea typeface="+mj-ea"/>
                <a:cs typeface="+mj-cs"/>
              </a:rPr>
            </a:br>
            <a:r>
              <a:rPr kumimoji="0" lang="en-US" sz="4000" b="1" i="0" u="none" strike="noStrike" kern="1200" cap="none" spc="0" normalizeH="0" baseline="0" noProof="0" dirty="0">
                <a:ln>
                  <a:noFill/>
                </a:ln>
                <a:solidFill>
                  <a:schemeClr val="bg1"/>
                </a:solidFill>
                <a:effectLst/>
                <a:uLnTx/>
                <a:uFillTx/>
                <a:latin typeface="Rockwell"/>
                <a:ea typeface="+mj-ea"/>
                <a:cs typeface="+mj-cs"/>
              </a:rPr>
              <a:t>Peninsula Plus Community</a:t>
            </a:r>
            <a:br>
              <a:rPr kumimoji="0" lang="en-US" sz="3200" b="1" i="0" u="none" strike="noStrike" kern="1200" cap="none" spc="0" normalizeH="0" baseline="0" noProof="0" dirty="0">
                <a:ln>
                  <a:noFill/>
                </a:ln>
                <a:solidFill>
                  <a:schemeClr val="bg1"/>
                </a:solidFill>
                <a:effectLst/>
                <a:uLnTx/>
                <a:uFillTx/>
                <a:latin typeface="Rockwell"/>
                <a:ea typeface="+mj-ea"/>
                <a:cs typeface="+mj-cs"/>
              </a:rPr>
            </a:br>
            <a:br>
              <a:rPr kumimoji="0" lang="en-US" sz="3200" b="1" i="0" u="none" strike="noStrike" kern="1200" cap="none" spc="0" normalizeH="0" baseline="0" noProof="0" dirty="0">
                <a:ln>
                  <a:noFill/>
                </a:ln>
                <a:solidFill>
                  <a:schemeClr val="bg1"/>
                </a:solidFill>
                <a:effectLst/>
                <a:uLnTx/>
                <a:uFillTx/>
                <a:latin typeface="Rockwell"/>
                <a:ea typeface="+mj-ea"/>
                <a:cs typeface="+mj-cs"/>
              </a:rPr>
            </a:br>
            <a:r>
              <a:rPr kumimoji="0" lang="en-US" sz="3600" b="0" i="0" u="none" strike="noStrike" kern="1200" cap="none" spc="0" normalizeH="0" baseline="0" noProof="0" dirty="0">
                <a:ln>
                  <a:noFill/>
                </a:ln>
                <a:solidFill>
                  <a:schemeClr val="bg1"/>
                </a:solidFill>
                <a:effectLst/>
                <a:uLnTx/>
                <a:uFillTx/>
                <a:latin typeface="Rockwell"/>
                <a:ea typeface="+mj-ea"/>
                <a:cs typeface="+mj-cs"/>
              </a:rPr>
              <a:t>Hoo Are Ya</a:t>
            </a:r>
            <a:br>
              <a:rPr kumimoji="0" lang="en-US" sz="3200" b="0" i="0" u="none" strike="noStrike" kern="1200" cap="none" spc="0" normalizeH="0" baseline="0" noProof="0" dirty="0">
                <a:ln>
                  <a:noFill/>
                </a:ln>
                <a:solidFill>
                  <a:schemeClr val="bg1"/>
                </a:solidFill>
                <a:effectLst/>
                <a:uLnTx/>
                <a:uFillTx/>
                <a:latin typeface="Rockwell"/>
                <a:ea typeface="+mj-ea"/>
                <a:cs typeface="+mj-cs"/>
              </a:rPr>
            </a:br>
            <a:endParaRPr kumimoji="0" lang="en-US" sz="3200" b="0" i="0" u="none" strike="noStrike" kern="1200" cap="none" spc="0" normalizeH="0" baseline="0" noProof="0" dirty="0">
              <a:ln>
                <a:noFill/>
              </a:ln>
              <a:solidFill>
                <a:schemeClr val="bg1"/>
              </a:solidFill>
              <a:effectLst/>
              <a:uLnTx/>
              <a:uFillTx/>
              <a:latin typeface="Rockwell"/>
              <a:ea typeface="+mj-ea"/>
              <a:cs typeface="+mj-cs"/>
            </a:endParaRPr>
          </a:p>
          <a:p>
            <a:pPr marL="0" marR="0" lvl="0" indent="0" algn="ctr" defTabSz="457200" rtl="0" eaLnBrk="1" fontAlgn="base" latinLnBrk="0" hangingPunct="1">
              <a:lnSpc>
                <a:spcPct val="100000"/>
              </a:lnSpc>
              <a:spcBef>
                <a:spcPct val="0"/>
              </a:spcBef>
              <a:spcAft>
                <a:spcPct val="0"/>
              </a:spcAft>
              <a:buClrTx/>
              <a:buSzTx/>
              <a:buFontTx/>
              <a:buNone/>
              <a:tabLst/>
              <a:defRPr/>
            </a:pPr>
            <a:r>
              <a:rPr lang="en-US" sz="2400" dirty="0">
                <a:solidFill>
                  <a:schemeClr val="bg1"/>
                </a:solidFill>
              </a:rPr>
              <a:t>  29th June 2025</a:t>
            </a:r>
            <a:endParaRPr kumimoji="0" lang="en-US" sz="2400" b="0" i="0" u="none" strike="noStrike" kern="1200" cap="none" spc="0" normalizeH="0" baseline="0" noProof="0" dirty="0">
              <a:ln>
                <a:noFill/>
              </a:ln>
              <a:solidFill>
                <a:schemeClr val="bg1"/>
              </a:solidFill>
              <a:effectLst/>
              <a:uLnTx/>
              <a:uFillTx/>
              <a:latin typeface="Rockwell"/>
              <a:ea typeface="+mj-ea"/>
              <a:cs typeface="+mj-cs"/>
            </a:endParaRPr>
          </a:p>
        </p:txBody>
      </p:sp>
    </p:spTree>
    <p:extLst>
      <p:ext uri="{BB962C8B-B14F-4D97-AF65-F5344CB8AC3E}">
        <p14:creationId xmlns:p14="http://schemas.microsoft.com/office/powerpoint/2010/main" val="19025295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7FA56-D776-348E-C764-4CAC2F978E67}"/>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39EF33B-0154-B876-9B16-4EAF4DAF28E8}"/>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What shall we do</a:t>
            </a:r>
          </a:p>
          <a:p>
            <a:r>
              <a:rPr lang="en-GB" sz="3600" dirty="0">
                <a:solidFill>
                  <a:schemeClr val="bg1"/>
                </a:solidFill>
              </a:rPr>
              <a:t>We shall lift up a shout</a:t>
            </a:r>
          </a:p>
          <a:p>
            <a:r>
              <a:rPr lang="en-GB" sz="3600" dirty="0">
                <a:solidFill>
                  <a:schemeClr val="bg1"/>
                </a:solidFill>
              </a:rPr>
              <a:t>What shall we do</a:t>
            </a:r>
          </a:p>
          <a:p>
            <a:r>
              <a:rPr lang="en-GB" sz="3600" dirty="0">
                <a:solidFill>
                  <a:schemeClr val="bg1"/>
                </a:solidFill>
              </a:rPr>
              <a:t>We shall praise Him</a:t>
            </a:r>
          </a:p>
          <a:p>
            <a:r>
              <a:rPr lang="en-GB" sz="3600" dirty="0">
                <a:solidFill>
                  <a:schemeClr val="bg1"/>
                </a:solidFill>
              </a:rPr>
              <a:t>What shall we do</a:t>
            </a:r>
          </a:p>
          <a:p>
            <a:r>
              <a:rPr lang="en-GB" sz="3600" dirty="0">
                <a:solidFill>
                  <a:schemeClr val="bg1"/>
                </a:solidFill>
              </a:rPr>
              <a:t>For our God made a way</a:t>
            </a:r>
          </a:p>
          <a:p>
            <a:r>
              <a:rPr lang="en-GB" sz="3600" dirty="0">
                <a:solidFill>
                  <a:schemeClr val="bg1"/>
                </a:solidFill>
              </a:rPr>
              <a:t>We'll give Him our thanksgiving</a:t>
            </a:r>
          </a:p>
        </p:txBody>
      </p:sp>
      <p:sp>
        <p:nvSpPr>
          <p:cNvPr id="4" name="TextBox 3">
            <a:extLst>
              <a:ext uri="{FF2B5EF4-FFF2-40B4-BE49-F238E27FC236}">
                <a16:creationId xmlns:a16="http://schemas.microsoft.com/office/drawing/2014/main" id="{79E7DE05-4DE3-0C2F-7587-2B9FFC6018D6}"/>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7/8</a:t>
            </a:r>
          </a:p>
        </p:txBody>
      </p:sp>
    </p:spTree>
    <p:extLst>
      <p:ext uri="{BB962C8B-B14F-4D97-AF65-F5344CB8AC3E}">
        <p14:creationId xmlns:p14="http://schemas.microsoft.com/office/powerpoint/2010/main" val="18342327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212D6-DA77-3F5E-9230-3425426BDD1C}"/>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5C8B8B34-392C-7381-6603-E09FF492CB90}"/>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We'll give Him our thanksgiving</a:t>
            </a:r>
          </a:p>
          <a:p>
            <a:r>
              <a:rPr lang="en-GB" sz="3600" dirty="0">
                <a:solidFill>
                  <a:schemeClr val="bg1"/>
                </a:solidFill>
              </a:rPr>
              <a:t>We'll give Him our thanksgiving</a:t>
            </a:r>
          </a:p>
        </p:txBody>
      </p:sp>
      <p:sp>
        <p:nvSpPr>
          <p:cNvPr id="4" name="TextBox 3">
            <a:extLst>
              <a:ext uri="{FF2B5EF4-FFF2-40B4-BE49-F238E27FC236}">
                <a16:creationId xmlns:a16="http://schemas.microsoft.com/office/drawing/2014/main" id="{BBC158C1-5657-BE41-3CAD-B65F60D108E4}"/>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8/8</a:t>
            </a:r>
          </a:p>
        </p:txBody>
      </p:sp>
    </p:spTree>
    <p:extLst>
      <p:ext uri="{BB962C8B-B14F-4D97-AF65-F5344CB8AC3E}">
        <p14:creationId xmlns:p14="http://schemas.microsoft.com/office/powerpoint/2010/main" val="4107917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endParaRPr lang="en-GB" sz="5400" b="0" i="0" dirty="0">
              <a:solidFill>
                <a:schemeClr val="bg1"/>
              </a:solidFill>
              <a:effectLst/>
              <a:latin typeface="akagi_probook"/>
            </a:endParaRPr>
          </a:p>
          <a:p>
            <a:r>
              <a:rPr lang="en-GB" sz="6600" b="0" i="0" dirty="0">
                <a:solidFill>
                  <a:srgbClr val="00A3E0"/>
                </a:solidFill>
                <a:effectLst/>
                <a:latin typeface="akagi_probook"/>
              </a:rPr>
              <a:t>I Walk By Faith</a:t>
            </a:r>
          </a:p>
          <a:p>
            <a:br>
              <a:rPr lang="en-GB" sz="900" b="0" i="0" dirty="0">
                <a:solidFill>
                  <a:srgbClr val="717171"/>
                </a:solidFill>
                <a:effectLst/>
                <a:latin typeface="akagi_probook"/>
              </a:rPr>
            </a:br>
            <a:br>
              <a:rPr lang="en-GB" sz="900" b="0" i="0" dirty="0">
                <a:solidFill>
                  <a:srgbClr val="717171"/>
                </a:solidFill>
                <a:effectLst/>
                <a:latin typeface="akagi_probook"/>
              </a:rPr>
            </a:br>
            <a:r>
              <a:rPr lang="en-GB" sz="900" b="0" i="0" dirty="0">
                <a:solidFill>
                  <a:srgbClr val="717171"/>
                </a:solidFill>
                <a:effectLst/>
                <a:latin typeface="akagi_probook"/>
              </a:rPr>
              <a:t>CCLI Song # 464834</a:t>
            </a:r>
          </a:p>
          <a:p>
            <a:r>
              <a:rPr lang="en-GB" sz="900" b="0" i="0" dirty="0">
                <a:solidFill>
                  <a:srgbClr val="717171"/>
                </a:solidFill>
                <a:effectLst/>
                <a:latin typeface="akagi_probook"/>
              </a:rPr>
              <a:t>Chris Falson</a:t>
            </a:r>
          </a:p>
          <a:p>
            <a:r>
              <a:rPr lang="en-GB" sz="900" b="0" i="0" dirty="0">
                <a:solidFill>
                  <a:srgbClr val="717171"/>
                </a:solidFill>
                <a:effectLst/>
                <a:latin typeface="akagi_probook"/>
              </a:rPr>
              <a:t>© 1990, 1999 Universal Music - Brentwood Benson Publishing</a:t>
            </a:r>
          </a:p>
          <a:p>
            <a:r>
              <a:rPr lang="en-GB" sz="900" b="0" i="0" dirty="0">
                <a:solidFill>
                  <a:srgbClr val="717171"/>
                </a:solidFill>
                <a:effectLst/>
                <a:latin typeface="akagi_probook"/>
              </a:rPr>
              <a:t>For use solely with the </a:t>
            </a:r>
            <a:r>
              <a:rPr lang="en-GB" sz="900" b="0" i="0" dirty="0" err="1">
                <a:solidFill>
                  <a:srgbClr val="717171"/>
                </a:solidFill>
                <a:effectLst/>
                <a:latin typeface="akagi_probook"/>
              </a:rPr>
              <a:t>SongSelect</a:t>
            </a:r>
            <a:r>
              <a:rPr lang="en-GB" sz="900" b="0" i="0" dirty="0">
                <a:solidFill>
                  <a:srgbClr val="717171"/>
                </a:solidFill>
                <a:effectLst/>
                <a:latin typeface="akagi_probook"/>
              </a:rPr>
              <a:t>® Terms of Use. All rights reserved. www.ccli.com</a:t>
            </a:r>
          </a:p>
          <a:p>
            <a:endParaRPr lang="en-GB" sz="1200" dirty="0">
              <a:solidFill>
                <a:schemeClr val="bg1"/>
              </a:solidFill>
            </a:endParaRPr>
          </a:p>
        </p:txBody>
      </p:sp>
    </p:spTree>
    <p:extLst>
      <p:ext uri="{BB962C8B-B14F-4D97-AF65-F5344CB8AC3E}">
        <p14:creationId xmlns:p14="http://schemas.microsoft.com/office/powerpoint/2010/main" val="31295320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28676" y="764704"/>
            <a:ext cx="8640960" cy="6480720"/>
          </a:xfrm>
        </p:spPr>
        <p:txBody>
          <a:bodyPr>
            <a:noAutofit/>
          </a:bodyPr>
          <a:lstStyle/>
          <a:p>
            <a:r>
              <a:rPr lang="en-GB" sz="3600" dirty="0">
                <a:solidFill>
                  <a:schemeClr val="bg1"/>
                </a:solidFill>
              </a:rPr>
              <a:t>I walk by faith each step by faith</a:t>
            </a:r>
          </a:p>
          <a:p>
            <a:r>
              <a:rPr lang="en-GB" sz="3600" dirty="0">
                <a:solidFill>
                  <a:schemeClr val="bg1"/>
                </a:solidFill>
              </a:rPr>
              <a:t>To live by faith I put my trust in You</a:t>
            </a:r>
          </a:p>
          <a:p>
            <a:r>
              <a:rPr lang="en-GB" sz="3600" dirty="0">
                <a:solidFill>
                  <a:schemeClr val="bg1"/>
                </a:solidFill>
              </a:rPr>
              <a:t>I walk by faith each step by faith</a:t>
            </a:r>
          </a:p>
          <a:p>
            <a:r>
              <a:rPr lang="en-GB" sz="3600" dirty="0">
                <a:solidFill>
                  <a:schemeClr val="bg1"/>
                </a:solidFill>
              </a:rPr>
              <a:t>To live by faith I put my trust in You</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1/2</a:t>
            </a:r>
          </a:p>
        </p:txBody>
      </p:sp>
    </p:spTree>
    <p:extLst>
      <p:ext uri="{BB962C8B-B14F-4D97-AF65-F5344CB8AC3E}">
        <p14:creationId xmlns:p14="http://schemas.microsoft.com/office/powerpoint/2010/main" val="2540811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91447B-DB48-BFB2-8216-9124A16BF4EC}"/>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757FCE04-04EC-A920-BB72-E018F5C46FE1}"/>
              </a:ext>
            </a:extLst>
          </p:cNvPr>
          <p:cNvSpPr>
            <a:spLocks noGrp="1"/>
          </p:cNvSpPr>
          <p:nvPr>
            <p:ph type="subTitle" idx="1"/>
          </p:nvPr>
        </p:nvSpPr>
        <p:spPr>
          <a:xfrm>
            <a:off x="228676" y="764704"/>
            <a:ext cx="8640960" cy="6480720"/>
          </a:xfrm>
        </p:spPr>
        <p:txBody>
          <a:bodyPr>
            <a:noAutofit/>
          </a:bodyPr>
          <a:lstStyle/>
          <a:p>
            <a:r>
              <a:rPr lang="en-GB" sz="3600" dirty="0" err="1">
                <a:solidFill>
                  <a:schemeClr val="bg1"/>
                </a:solidFill>
              </a:rPr>
              <a:t>Ev'ry</a:t>
            </a:r>
            <a:r>
              <a:rPr lang="en-GB" sz="3600" dirty="0">
                <a:solidFill>
                  <a:schemeClr val="bg1"/>
                </a:solidFill>
              </a:rPr>
              <a:t> step I take is a step of faith</a:t>
            </a:r>
          </a:p>
          <a:p>
            <a:r>
              <a:rPr lang="en-GB" sz="3600" dirty="0">
                <a:solidFill>
                  <a:schemeClr val="bg1"/>
                </a:solidFill>
              </a:rPr>
              <a:t>No weapon formed against me shall prosper</a:t>
            </a:r>
          </a:p>
          <a:p>
            <a:r>
              <a:rPr lang="en-GB" sz="3600" dirty="0">
                <a:solidFill>
                  <a:schemeClr val="bg1"/>
                </a:solidFill>
              </a:rPr>
              <a:t>And </a:t>
            </a:r>
            <a:r>
              <a:rPr lang="en-GB" sz="3600" dirty="0" err="1">
                <a:solidFill>
                  <a:schemeClr val="bg1"/>
                </a:solidFill>
              </a:rPr>
              <a:t>ev'ry</a:t>
            </a:r>
            <a:r>
              <a:rPr lang="en-GB" sz="3600" dirty="0">
                <a:solidFill>
                  <a:schemeClr val="bg1"/>
                </a:solidFill>
              </a:rPr>
              <a:t> prayer I make is a prayer of faith</a:t>
            </a:r>
          </a:p>
          <a:p>
            <a:r>
              <a:rPr lang="en-GB" sz="3600" dirty="0">
                <a:solidFill>
                  <a:schemeClr val="bg1"/>
                </a:solidFill>
              </a:rPr>
              <a:t>If my God is for me who can be against me</a:t>
            </a:r>
          </a:p>
        </p:txBody>
      </p:sp>
      <p:sp>
        <p:nvSpPr>
          <p:cNvPr id="4" name="TextBox 3">
            <a:extLst>
              <a:ext uri="{FF2B5EF4-FFF2-40B4-BE49-F238E27FC236}">
                <a16:creationId xmlns:a16="http://schemas.microsoft.com/office/drawing/2014/main" id="{5BA69FD0-1C0B-E534-3833-798F9BBB87DE}"/>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2/2</a:t>
            </a:r>
          </a:p>
        </p:txBody>
      </p:sp>
    </p:spTree>
    <p:extLst>
      <p:ext uri="{BB962C8B-B14F-4D97-AF65-F5344CB8AC3E}">
        <p14:creationId xmlns:p14="http://schemas.microsoft.com/office/powerpoint/2010/main" val="42362021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dirty="0">
                <a:solidFill>
                  <a:srgbClr val="00A3E0"/>
                </a:solidFill>
                <a:latin typeface="akagi_probook"/>
              </a:rPr>
              <a:t>Your Mercy Flows</a:t>
            </a:r>
          </a:p>
          <a:p>
            <a:r>
              <a:rPr lang="en-GB" sz="1200" dirty="0">
                <a:solidFill>
                  <a:schemeClr val="bg1"/>
                </a:solidFill>
              </a:rPr>
              <a:t>Dele Olajide</a:t>
            </a:r>
          </a:p>
          <a:p>
            <a:endParaRPr lang="en-GB" sz="1200" dirty="0">
              <a:solidFill>
                <a:schemeClr val="bg1"/>
              </a:solidFill>
            </a:endParaRPr>
          </a:p>
          <a:p>
            <a:endParaRPr lang="en-GB" sz="1200" dirty="0">
              <a:solidFill>
                <a:schemeClr val="bg1"/>
              </a:solidFill>
            </a:endParaRPr>
          </a:p>
        </p:txBody>
      </p:sp>
    </p:spTree>
    <p:extLst>
      <p:ext uri="{BB962C8B-B14F-4D97-AF65-F5344CB8AC3E}">
        <p14:creationId xmlns:p14="http://schemas.microsoft.com/office/powerpoint/2010/main" val="31016390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pPr>
              <a:spcBef>
                <a:spcPts val="0"/>
              </a:spcBef>
            </a:pPr>
            <a:r>
              <a:rPr lang="en-GB" sz="3600" dirty="0">
                <a:solidFill>
                  <a:schemeClr val="bg1"/>
                </a:solidFill>
              </a:rPr>
              <a:t>Your mercy flows </a:t>
            </a:r>
          </a:p>
          <a:p>
            <a:pPr>
              <a:spcBef>
                <a:spcPts val="0"/>
              </a:spcBef>
            </a:pPr>
            <a:r>
              <a:rPr lang="en-GB" sz="3600" dirty="0">
                <a:solidFill>
                  <a:schemeClr val="bg1"/>
                </a:solidFill>
              </a:rPr>
              <a:t>Like a river through my soul</a:t>
            </a:r>
          </a:p>
          <a:p>
            <a:pPr>
              <a:spcBef>
                <a:spcPts val="0"/>
              </a:spcBef>
            </a:pPr>
            <a:r>
              <a:rPr lang="en-GB" sz="3600" dirty="0">
                <a:solidFill>
                  <a:schemeClr val="bg1"/>
                </a:solidFill>
              </a:rPr>
              <a:t>Your love came down and </a:t>
            </a:r>
          </a:p>
          <a:p>
            <a:pPr>
              <a:spcBef>
                <a:spcPts val="0"/>
              </a:spcBef>
            </a:pPr>
            <a:r>
              <a:rPr lang="en-GB" sz="3600" dirty="0">
                <a:solidFill>
                  <a:schemeClr val="bg1"/>
                </a:solidFill>
              </a:rPr>
              <a:t>Picked me off the ground</a:t>
            </a:r>
          </a:p>
          <a:p>
            <a:pPr>
              <a:spcBef>
                <a:spcPts val="0"/>
              </a:spcBef>
            </a:pPr>
            <a:r>
              <a:rPr lang="en-GB" sz="3600" dirty="0">
                <a:solidFill>
                  <a:schemeClr val="bg1"/>
                </a:solidFill>
              </a:rPr>
              <a:t>As your grace abounds, </a:t>
            </a:r>
          </a:p>
          <a:p>
            <a:pPr>
              <a:spcBef>
                <a:spcPts val="0"/>
              </a:spcBef>
            </a:pPr>
            <a:r>
              <a:rPr lang="en-GB" sz="3600" dirty="0">
                <a:solidFill>
                  <a:schemeClr val="bg1"/>
                </a:solidFill>
              </a:rPr>
              <a:t>I lift my voice in praise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1/7</a:t>
            </a:r>
          </a:p>
        </p:txBody>
      </p:sp>
    </p:spTree>
    <p:extLst>
      <p:ext uri="{BB962C8B-B14F-4D97-AF65-F5344CB8AC3E}">
        <p14:creationId xmlns:p14="http://schemas.microsoft.com/office/powerpoint/2010/main" val="3486326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3600" dirty="0">
                <a:solidFill>
                  <a:schemeClr val="bg1"/>
                </a:solidFill>
              </a:rPr>
              <a:t>Praise the Lord with me</a:t>
            </a:r>
          </a:p>
          <a:p>
            <a:r>
              <a:rPr lang="en-GB" sz="3600" dirty="0">
                <a:solidFill>
                  <a:schemeClr val="bg1"/>
                </a:solidFill>
              </a:rPr>
              <a:t>Lift your voice and sing</a:t>
            </a:r>
          </a:p>
          <a:p>
            <a:r>
              <a:rPr lang="en-GB" sz="3600" dirty="0">
                <a:solidFill>
                  <a:schemeClr val="bg1"/>
                </a:solidFill>
              </a:rPr>
              <a:t>'Cos there is no one like Him</a:t>
            </a:r>
          </a:p>
          <a:p>
            <a:r>
              <a:rPr lang="en-GB" sz="3600" dirty="0">
                <a:solidFill>
                  <a:schemeClr val="bg1"/>
                </a:solidFill>
              </a:rPr>
              <a:t>Jesus our King   </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2/7</a:t>
            </a:r>
          </a:p>
        </p:txBody>
      </p:sp>
    </p:spTree>
    <p:extLst>
      <p:ext uri="{BB962C8B-B14F-4D97-AF65-F5344CB8AC3E}">
        <p14:creationId xmlns:p14="http://schemas.microsoft.com/office/powerpoint/2010/main" val="424017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DE5010-6AB3-C8C5-A41B-C0BCA3677303}"/>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F0B42C65-3EE2-2A42-4BA6-D73BEA1A4DB0}"/>
              </a:ext>
            </a:extLst>
          </p:cNvPr>
          <p:cNvSpPr>
            <a:spLocks noGrp="1"/>
          </p:cNvSpPr>
          <p:nvPr>
            <p:ph type="subTitle" idx="1"/>
          </p:nvPr>
        </p:nvSpPr>
        <p:spPr>
          <a:xfrm>
            <a:off x="251520" y="692696"/>
            <a:ext cx="8640960" cy="6480720"/>
          </a:xfrm>
        </p:spPr>
        <p:txBody>
          <a:bodyPr>
            <a:noAutofit/>
          </a:bodyPr>
          <a:lstStyle/>
          <a:p>
            <a:r>
              <a:rPr lang="en-GB" sz="3600" dirty="0">
                <a:solidFill>
                  <a:schemeClr val="bg1"/>
                </a:solidFill>
              </a:rPr>
              <a:t>Praise the Lord with me</a:t>
            </a:r>
          </a:p>
          <a:p>
            <a:r>
              <a:rPr lang="en-GB" sz="3600" dirty="0">
                <a:solidFill>
                  <a:schemeClr val="bg1"/>
                </a:solidFill>
              </a:rPr>
              <a:t>Move your feet and dance</a:t>
            </a:r>
          </a:p>
          <a:p>
            <a:r>
              <a:rPr lang="en-GB" sz="3600" dirty="0">
                <a:solidFill>
                  <a:schemeClr val="bg1"/>
                </a:solidFill>
              </a:rPr>
              <a:t>Cos there is a second chance</a:t>
            </a:r>
          </a:p>
          <a:p>
            <a:r>
              <a:rPr lang="en-GB" sz="3600" dirty="0">
                <a:solidFill>
                  <a:schemeClr val="bg1"/>
                </a:solidFill>
              </a:rPr>
              <a:t>With Jesus our King   </a:t>
            </a:r>
          </a:p>
        </p:txBody>
      </p:sp>
      <p:sp>
        <p:nvSpPr>
          <p:cNvPr id="4" name="TextBox 3">
            <a:extLst>
              <a:ext uri="{FF2B5EF4-FFF2-40B4-BE49-F238E27FC236}">
                <a16:creationId xmlns:a16="http://schemas.microsoft.com/office/drawing/2014/main" id="{DF330FEA-71BB-DB55-A909-B64880D0BF9A}"/>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3/7</a:t>
            </a:r>
          </a:p>
        </p:txBody>
      </p:sp>
    </p:spTree>
    <p:extLst>
      <p:ext uri="{BB962C8B-B14F-4D97-AF65-F5344CB8AC3E}">
        <p14:creationId xmlns:p14="http://schemas.microsoft.com/office/powerpoint/2010/main" val="3132144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95536" y="764704"/>
            <a:ext cx="8640960" cy="6480720"/>
          </a:xfrm>
        </p:spPr>
        <p:txBody>
          <a:bodyPr>
            <a:noAutofit/>
          </a:bodyPr>
          <a:lstStyle/>
          <a:p>
            <a:r>
              <a:rPr lang="en-GB" sz="3600" dirty="0">
                <a:solidFill>
                  <a:schemeClr val="bg1"/>
                </a:solidFill>
              </a:rPr>
              <a:t>Your Spirit calls my heart to receive</a:t>
            </a:r>
          </a:p>
          <a:p>
            <a:r>
              <a:rPr lang="en-GB" sz="3600" dirty="0">
                <a:solidFill>
                  <a:schemeClr val="bg1"/>
                </a:solidFill>
              </a:rPr>
              <a:t>Forgiveness free, even for me</a:t>
            </a:r>
          </a:p>
          <a:p>
            <a:r>
              <a:rPr lang="en-GB" sz="3600" dirty="0">
                <a:solidFill>
                  <a:schemeClr val="bg1"/>
                </a:solidFill>
              </a:rPr>
              <a:t>As your grace abounds, my fears all fade away   </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4/7</a:t>
            </a:r>
          </a:p>
        </p:txBody>
      </p:sp>
    </p:spTree>
    <p:extLst>
      <p:ext uri="{BB962C8B-B14F-4D97-AF65-F5344CB8AC3E}">
        <p14:creationId xmlns:p14="http://schemas.microsoft.com/office/powerpoint/2010/main" val="1242897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E7EE59-AEF4-2B1F-1753-F91D0594BE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351780-0E72-03DB-C8E6-0DB3005A7F25}"/>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43EDE965-BA49-88AB-EAC0-AD5F11FEA314}"/>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1026" name="Picture 2" descr="Power In Prayer">
            <a:extLst>
              <a:ext uri="{FF2B5EF4-FFF2-40B4-BE49-F238E27FC236}">
                <a16:creationId xmlns:a16="http://schemas.microsoft.com/office/drawing/2014/main" id="{AF7BB691-865E-E766-677C-5C05A88B22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02" y="980728"/>
            <a:ext cx="7574611" cy="5040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69552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7392FE-D4E3-0A1E-D111-69A10E6696D7}"/>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A7C27129-AA53-6BC9-584F-189D65A57E9D}"/>
              </a:ext>
            </a:extLst>
          </p:cNvPr>
          <p:cNvSpPr>
            <a:spLocks noGrp="1"/>
          </p:cNvSpPr>
          <p:nvPr>
            <p:ph type="subTitle" idx="1"/>
          </p:nvPr>
        </p:nvSpPr>
        <p:spPr>
          <a:xfrm>
            <a:off x="251520" y="692696"/>
            <a:ext cx="8640960" cy="6480720"/>
          </a:xfrm>
        </p:spPr>
        <p:txBody>
          <a:bodyPr>
            <a:noAutofit/>
          </a:bodyPr>
          <a:lstStyle/>
          <a:p>
            <a:r>
              <a:rPr lang="en-GB" sz="3600" dirty="0">
                <a:solidFill>
                  <a:schemeClr val="bg1"/>
                </a:solidFill>
              </a:rPr>
              <a:t>Praise the Lord with me</a:t>
            </a:r>
          </a:p>
          <a:p>
            <a:r>
              <a:rPr lang="en-GB" sz="3600" dirty="0">
                <a:solidFill>
                  <a:schemeClr val="bg1"/>
                </a:solidFill>
              </a:rPr>
              <a:t>Lift your voice and sing</a:t>
            </a:r>
          </a:p>
          <a:p>
            <a:r>
              <a:rPr lang="en-GB" sz="3600" dirty="0">
                <a:solidFill>
                  <a:schemeClr val="bg1"/>
                </a:solidFill>
              </a:rPr>
              <a:t>'Cos there is no one like Him</a:t>
            </a:r>
          </a:p>
          <a:p>
            <a:r>
              <a:rPr lang="en-GB" sz="3600" dirty="0">
                <a:solidFill>
                  <a:schemeClr val="bg1"/>
                </a:solidFill>
              </a:rPr>
              <a:t>Jesus our King   </a:t>
            </a:r>
          </a:p>
        </p:txBody>
      </p:sp>
      <p:sp>
        <p:nvSpPr>
          <p:cNvPr id="4" name="TextBox 3">
            <a:extLst>
              <a:ext uri="{FF2B5EF4-FFF2-40B4-BE49-F238E27FC236}">
                <a16:creationId xmlns:a16="http://schemas.microsoft.com/office/drawing/2014/main" id="{CDA2E502-976A-B822-37A2-B23BDC713974}"/>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5/7</a:t>
            </a:r>
          </a:p>
        </p:txBody>
      </p:sp>
    </p:spTree>
    <p:extLst>
      <p:ext uri="{BB962C8B-B14F-4D97-AF65-F5344CB8AC3E}">
        <p14:creationId xmlns:p14="http://schemas.microsoft.com/office/powerpoint/2010/main" val="16561094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DDDEA5-665F-62BA-3D77-75DE0F73FF9A}"/>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001FAF9A-FEAB-E37A-69C5-F85D4FA40A90}"/>
              </a:ext>
            </a:extLst>
          </p:cNvPr>
          <p:cNvSpPr>
            <a:spLocks noGrp="1"/>
          </p:cNvSpPr>
          <p:nvPr>
            <p:ph type="subTitle" idx="1"/>
          </p:nvPr>
        </p:nvSpPr>
        <p:spPr>
          <a:xfrm>
            <a:off x="251520" y="692696"/>
            <a:ext cx="8640960" cy="6480720"/>
          </a:xfrm>
        </p:spPr>
        <p:txBody>
          <a:bodyPr>
            <a:noAutofit/>
          </a:bodyPr>
          <a:lstStyle/>
          <a:p>
            <a:r>
              <a:rPr lang="en-GB" sz="3600" dirty="0">
                <a:solidFill>
                  <a:schemeClr val="bg1"/>
                </a:solidFill>
              </a:rPr>
              <a:t>Praise the Lord with me</a:t>
            </a:r>
          </a:p>
          <a:p>
            <a:r>
              <a:rPr lang="en-GB" sz="3600" dirty="0">
                <a:solidFill>
                  <a:schemeClr val="bg1"/>
                </a:solidFill>
              </a:rPr>
              <a:t>Move your feet and dance</a:t>
            </a:r>
          </a:p>
          <a:p>
            <a:r>
              <a:rPr lang="en-GB" sz="3600" dirty="0">
                <a:solidFill>
                  <a:schemeClr val="bg1"/>
                </a:solidFill>
              </a:rPr>
              <a:t>Cos there is a second chance</a:t>
            </a:r>
          </a:p>
          <a:p>
            <a:r>
              <a:rPr lang="en-GB" sz="3600" dirty="0">
                <a:solidFill>
                  <a:schemeClr val="bg1"/>
                </a:solidFill>
              </a:rPr>
              <a:t>With Jesus our King   </a:t>
            </a:r>
          </a:p>
        </p:txBody>
      </p:sp>
      <p:sp>
        <p:nvSpPr>
          <p:cNvPr id="4" name="TextBox 3">
            <a:extLst>
              <a:ext uri="{FF2B5EF4-FFF2-40B4-BE49-F238E27FC236}">
                <a16:creationId xmlns:a16="http://schemas.microsoft.com/office/drawing/2014/main" id="{CF39C1D8-2EAA-3B40-97DD-5010A1C1A5C4}"/>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6/7</a:t>
            </a:r>
          </a:p>
        </p:txBody>
      </p:sp>
    </p:spTree>
    <p:extLst>
      <p:ext uri="{BB962C8B-B14F-4D97-AF65-F5344CB8AC3E}">
        <p14:creationId xmlns:p14="http://schemas.microsoft.com/office/powerpoint/2010/main" val="40097674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E1F12-D21A-EB3C-7F0D-760044F311E9}"/>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32770125-1996-AB03-8BF7-90A2BFF8EF25}"/>
              </a:ext>
            </a:extLst>
          </p:cNvPr>
          <p:cNvSpPr>
            <a:spLocks noGrp="1"/>
          </p:cNvSpPr>
          <p:nvPr>
            <p:ph type="subTitle" idx="1"/>
          </p:nvPr>
        </p:nvSpPr>
        <p:spPr>
          <a:xfrm>
            <a:off x="395536" y="764704"/>
            <a:ext cx="8640960" cy="6480720"/>
          </a:xfrm>
        </p:spPr>
        <p:txBody>
          <a:bodyPr>
            <a:noAutofit/>
          </a:bodyPr>
          <a:lstStyle/>
          <a:p>
            <a:r>
              <a:rPr lang="en-GB" sz="3600" dirty="0">
                <a:solidFill>
                  <a:schemeClr val="bg1"/>
                </a:solidFill>
              </a:rPr>
              <a:t>Lift your voice, move your feet,</a:t>
            </a:r>
          </a:p>
          <a:p>
            <a:r>
              <a:rPr lang="en-GB" sz="3600" dirty="0">
                <a:solidFill>
                  <a:schemeClr val="bg1"/>
                </a:solidFill>
              </a:rPr>
              <a:t>Let the praise begin</a:t>
            </a:r>
          </a:p>
          <a:p>
            <a:r>
              <a:rPr lang="en-GB" sz="3600" dirty="0">
                <a:solidFill>
                  <a:schemeClr val="bg1"/>
                </a:solidFill>
              </a:rPr>
              <a:t>Sing a song, move your body</a:t>
            </a:r>
          </a:p>
          <a:p>
            <a:r>
              <a:rPr lang="en-GB" sz="3600" dirty="0">
                <a:solidFill>
                  <a:schemeClr val="bg1"/>
                </a:solidFill>
              </a:rPr>
              <a:t>Let those praises ring</a:t>
            </a:r>
          </a:p>
          <a:p>
            <a:r>
              <a:rPr lang="en-GB" sz="3600" dirty="0">
                <a:solidFill>
                  <a:schemeClr val="bg1"/>
                </a:solidFill>
              </a:rPr>
              <a:t>'Cos there is no one like Him</a:t>
            </a:r>
          </a:p>
          <a:p>
            <a:r>
              <a:rPr lang="en-GB" sz="3600" dirty="0">
                <a:solidFill>
                  <a:schemeClr val="bg1"/>
                </a:solidFill>
              </a:rPr>
              <a:t>Jesus our King   </a:t>
            </a:r>
          </a:p>
        </p:txBody>
      </p:sp>
      <p:sp>
        <p:nvSpPr>
          <p:cNvPr id="4" name="TextBox 3">
            <a:extLst>
              <a:ext uri="{FF2B5EF4-FFF2-40B4-BE49-F238E27FC236}">
                <a16:creationId xmlns:a16="http://schemas.microsoft.com/office/drawing/2014/main" id="{57A555C7-039C-16A2-32FF-BCB9887BCD05}"/>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7/7</a:t>
            </a:r>
          </a:p>
        </p:txBody>
      </p:sp>
    </p:spTree>
    <p:extLst>
      <p:ext uri="{BB962C8B-B14F-4D97-AF65-F5344CB8AC3E}">
        <p14:creationId xmlns:p14="http://schemas.microsoft.com/office/powerpoint/2010/main" val="15904608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0D405-A673-98B0-2A90-941F54D01D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4A2313-F7B9-33C1-6128-D7251810FB60}"/>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18BED3C-0D2A-7269-76DA-4DCEE5AE1D08}"/>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1026" name="Picture 2" descr="Power In Prayer">
            <a:extLst>
              <a:ext uri="{FF2B5EF4-FFF2-40B4-BE49-F238E27FC236}">
                <a16:creationId xmlns:a16="http://schemas.microsoft.com/office/drawing/2014/main" id="{CF08DAC4-09A4-35E3-DC09-128FF55C72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02" y="980728"/>
            <a:ext cx="7574611" cy="5040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85275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b="0" i="0" dirty="0">
                <a:solidFill>
                  <a:srgbClr val="00A3E0"/>
                </a:solidFill>
                <a:effectLst/>
                <a:latin typeface="akagi_probook"/>
              </a:rPr>
              <a:t>Bless God</a:t>
            </a:r>
          </a:p>
          <a:p>
            <a:endParaRPr lang="en-GB" sz="1200" dirty="0">
              <a:solidFill>
                <a:schemeClr val="bg1"/>
              </a:solidFill>
            </a:endParaRPr>
          </a:p>
          <a:p>
            <a:r>
              <a:rPr lang="en-GB" sz="1200" dirty="0">
                <a:solidFill>
                  <a:schemeClr val="bg1"/>
                </a:solidFill>
              </a:rPr>
              <a:t>CCLI Song # 7206380</a:t>
            </a:r>
          </a:p>
          <a:p>
            <a:r>
              <a:rPr lang="en-GB" sz="1200" dirty="0">
                <a:solidFill>
                  <a:schemeClr val="bg1"/>
                </a:solidFill>
              </a:rPr>
              <a:t>Brandon Lake | Brooke Ligertwood | Cody Carnes</a:t>
            </a:r>
          </a:p>
          <a:p>
            <a:r>
              <a:rPr lang="en-GB" sz="1200" dirty="0">
                <a:solidFill>
                  <a:schemeClr val="bg1"/>
                </a:solidFill>
              </a:rPr>
              <a:t>© 2023 Brandon Lake Music; Brooke Ligertwood Designee; Capitol CMG Paragon; Writer's Roof Publishing</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p:txBody>
      </p:sp>
    </p:spTree>
    <p:extLst>
      <p:ext uri="{BB962C8B-B14F-4D97-AF65-F5344CB8AC3E}">
        <p14:creationId xmlns:p14="http://schemas.microsoft.com/office/powerpoint/2010/main" val="15696003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692696"/>
            <a:ext cx="8640960" cy="6480720"/>
          </a:xfrm>
        </p:spPr>
        <p:txBody>
          <a:bodyPr>
            <a:noAutofit/>
          </a:bodyPr>
          <a:lstStyle/>
          <a:p>
            <a:r>
              <a:rPr lang="en-GB" sz="3600" dirty="0">
                <a:solidFill>
                  <a:schemeClr val="bg1"/>
                </a:solidFill>
              </a:rPr>
              <a:t>Blessed are those who run to Him</a:t>
            </a:r>
          </a:p>
          <a:p>
            <a:r>
              <a:rPr lang="en-GB" sz="3600" dirty="0">
                <a:solidFill>
                  <a:schemeClr val="bg1"/>
                </a:solidFill>
              </a:rPr>
              <a:t>Who place their hope and confidence in Jesus</a:t>
            </a:r>
          </a:p>
          <a:p>
            <a:r>
              <a:rPr lang="en-GB" sz="3600" dirty="0">
                <a:solidFill>
                  <a:schemeClr val="bg1"/>
                </a:solidFill>
              </a:rPr>
              <a:t>He won’t forsake them</a:t>
            </a:r>
          </a:p>
          <a:p>
            <a:r>
              <a:rPr lang="en-GB" sz="3600" dirty="0">
                <a:solidFill>
                  <a:schemeClr val="bg1"/>
                </a:solidFill>
              </a:rPr>
              <a:t>Blessed are those who seek His face</a:t>
            </a:r>
          </a:p>
          <a:p>
            <a:r>
              <a:rPr lang="en-GB" sz="3600" dirty="0">
                <a:solidFill>
                  <a:schemeClr val="bg1"/>
                </a:solidFill>
              </a:rPr>
              <a:t>Who bend their knee and fix their gaze on Jesus</a:t>
            </a:r>
          </a:p>
          <a:p>
            <a:r>
              <a:rPr lang="en-GB" sz="3600" dirty="0">
                <a:solidFill>
                  <a:schemeClr val="bg1"/>
                </a:solidFill>
              </a:rPr>
              <a:t>They won’t be shaken</a:t>
            </a:r>
          </a:p>
        </p:txBody>
      </p:sp>
      <p:sp>
        <p:nvSpPr>
          <p:cNvPr id="4" name="TextBox 3"/>
          <p:cNvSpPr txBox="1"/>
          <p:nvPr/>
        </p:nvSpPr>
        <p:spPr>
          <a:xfrm>
            <a:off x="8396323" y="0"/>
            <a:ext cx="784189" cy="461665"/>
          </a:xfrm>
          <a:prstGeom prst="rect">
            <a:avLst/>
          </a:prstGeom>
          <a:noFill/>
        </p:spPr>
        <p:txBody>
          <a:bodyPr wrap="none" rtlCol="0">
            <a:spAutoFit/>
          </a:bodyPr>
          <a:lstStyle/>
          <a:p>
            <a:r>
              <a:rPr lang="en-GB" sz="2400" b="1" dirty="0">
                <a:solidFill>
                  <a:schemeClr val="bg1"/>
                </a:solidFill>
              </a:rPr>
              <a:t>1/11</a:t>
            </a:r>
          </a:p>
        </p:txBody>
      </p:sp>
    </p:spTree>
    <p:extLst>
      <p:ext uri="{BB962C8B-B14F-4D97-AF65-F5344CB8AC3E}">
        <p14:creationId xmlns:p14="http://schemas.microsoft.com/office/powerpoint/2010/main" val="41745553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728838-C0FA-C339-E16F-5A439F077B0D}"/>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3ED7BE0D-C14E-5761-2D6B-4757AD653BB3}"/>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Come on and praise the Lord with me</a:t>
            </a:r>
          </a:p>
          <a:p>
            <a:r>
              <a:rPr lang="en-GB" sz="3600" dirty="0">
                <a:solidFill>
                  <a:schemeClr val="bg1"/>
                </a:solidFill>
              </a:rPr>
              <a:t>Sing if you love His name</a:t>
            </a:r>
          </a:p>
          <a:p>
            <a:r>
              <a:rPr lang="en-GB" sz="3600" dirty="0">
                <a:solidFill>
                  <a:schemeClr val="bg1"/>
                </a:solidFill>
              </a:rPr>
              <a:t>Come on and lift your voice with me</a:t>
            </a:r>
          </a:p>
          <a:p>
            <a:r>
              <a:rPr lang="en-GB" sz="3600" dirty="0">
                <a:solidFill>
                  <a:schemeClr val="bg1"/>
                </a:solidFill>
              </a:rPr>
              <a:t>He’s worthy of all our praise</a:t>
            </a:r>
          </a:p>
        </p:txBody>
      </p:sp>
      <p:sp>
        <p:nvSpPr>
          <p:cNvPr id="4" name="TextBox 3">
            <a:extLst>
              <a:ext uri="{FF2B5EF4-FFF2-40B4-BE49-F238E27FC236}">
                <a16:creationId xmlns:a16="http://schemas.microsoft.com/office/drawing/2014/main" id="{D61770E6-11E5-F766-740C-162EB63DC923}"/>
              </a:ext>
            </a:extLst>
          </p:cNvPr>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2/11</a:t>
            </a:r>
          </a:p>
        </p:txBody>
      </p:sp>
    </p:spTree>
    <p:extLst>
      <p:ext uri="{BB962C8B-B14F-4D97-AF65-F5344CB8AC3E}">
        <p14:creationId xmlns:p14="http://schemas.microsoft.com/office/powerpoint/2010/main" val="32644875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791D09-9D12-9403-DF28-2FE616D1DDA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314DE41F-6BDC-916A-4205-946750AC8C71}"/>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Blessed are those who walk with Him</a:t>
            </a:r>
          </a:p>
          <a:p>
            <a:r>
              <a:rPr lang="en-GB" sz="3600" dirty="0">
                <a:solidFill>
                  <a:schemeClr val="bg1"/>
                </a:solidFill>
              </a:rPr>
              <a:t>Whose hearts are set on pilgrimage with Jesus</a:t>
            </a:r>
          </a:p>
          <a:p>
            <a:r>
              <a:rPr lang="en-GB" sz="3600" dirty="0">
                <a:solidFill>
                  <a:schemeClr val="bg1"/>
                </a:solidFill>
              </a:rPr>
              <a:t>They’ll see His glory</a:t>
            </a:r>
          </a:p>
          <a:p>
            <a:r>
              <a:rPr lang="en-GB" sz="3600" dirty="0">
                <a:solidFill>
                  <a:schemeClr val="bg1"/>
                </a:solidFill>
              </a:rPr>
              <a:t>Blessed are those who die to live</a:t>
            </a:r>
          </a:p>
          <a:p>
            <a:r>
              <a:rPr lang="en-GB" sz="3600" dirty="0">
                <a:solidFill>
                  <a:schemeClr val="bg1"/>
                </a:solidFill>
              </a:rPr>
              <a:t>Whose joy it is to give it all for Jesus</a:t>
            </a:r>
          </a:p>
          <a:p>
            <a:r>
              <a:rPr lang="en-GB" sz="3600" dirty="0">
                <a:solidFill>
                  <a:schemeClr val="bg1"/>
                </a:solidFill>
              </a:rPr>
              <a:t>And for Him only</a:t>
            </a:r>
          </a:p>
          <a:p>
            <a:r>
              <a:rPr lang="en-GB" sz="3600" dirty="0">
                <a:solidFill>
                  <a:schemeClr val="bg1"/>
                </a:solidFill>
              </a:rPr>
              <a:t>Oh Jesus all for Your glory</a:t>
            </a:r>
          </a:p>
        </p:txBody>
      </p:sp>
      <p:sp>
        <p:nvSpPr>
          <p:cNvPr id="4" name="TextBox 3">
            <a:extLst>
              <a:ext uri="{FF2B5EF4-FFF2-40B4-BE49-F238E27FC236}">
                <a16:creationId xmlns:a16="http://schemas.microsoft.com/office/drawing/2014/main" id="{78932DDC-277B-2BB1-0C21-7244B3A977BF}"/>
              </a:ext>
            </a:extLst>
          </p:cNvPr>
          <p:cNvSpPr txBox="1"/>
          <p:nvPr/>
        </p:nvSpPr>
        <p:spPr>
          <a:xfrm>
            <a:off x="8235898" y="0"/>
            <a:ext cx="784189" cy="461665"/>
          </a:xfrm>
          <a:prstGeom prst="rect">
            <a:avLst/>
          </a:prstGeom>
          <a:noFill/>
        </p:spPr>
        <p:txBody>
          <a:bodyPr wrap="none" rtlCol="0">
            <a:spAutoFit/>
          </a:bodyPr>
          <a:lstStyle/>
          <a:p>
            <a:r>
              <a:rPr lang="en-GB" sz="2400" b="1" dirty="0">
                <a:solidFill>
                  <a:schemeClr val="bg1"/>
                </a:solidFill>
              </a:rPr>
              <a:t>3/11</a:t>
            </a:r>
          </a:p>
        </p:txBody>
      </p:sp>
    </p:spTree>
    <p:extLst>
      <p:ext uri="{BB962C8B-B14F-4D97-AF65-F5344CB8AC3E}">
        <p14:creationId xmlns:p14="http://schemas.microsoft.com/office/powerpoint/2010/main" val="23986981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F22C2C-E618-61BF-ECFE-D59B2753A869}"/>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D7E489CD-C977-1727-092F-F14A4A904E73}"/>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Come on and praise the Lord with me</a:t>
            </a:r>
          </a:p>
          <a:p>
            <a:r>
              <a:rPr lang="en-GB" sz="3600" dirty="0">
                <a:solidFill>
                  <a:schemeClr val="bg1"/>
                </a:solidFill>
              </a:rPr>
              <a:t>Sing if you love His name</a:t>
            </a:r>
          </a:p>
          <a:p>
            <a:r>
              <a:rPr lang="en-GB" sz="3600" dirty="0">
                <a:solidFill>
                  <a:schemeClr val="bg1"/>
                </a:solidFill>
              </a:rPr>
              <a:t>Come on and lift your voice with me</a:t>
            </a:r>
          </a:p>
          <a:p>
            <a:r>
              <a:rPr lang="en-GB" sz="3600" dirty="0">
                <a:solidFill>
                  <a:schemeClr val="bg1"/>
                </a:solidFill>
              </a:rPr>
              <a:t>He’s worthy of all our praise</a:t>
            </a:r>
          </a:p>
        </p:txBody>
      </p:sp>
      <p:sp>
        <p:nvSpPr>
          <p:cNvPr id="4" name="TextBox 3">
            <a:extLst>
              <a:ext uri="{FF2B5EF4-FFF2-40B4-BE49-F238E27FC236}">
                <a16:creationId xmlns:a16="http://schemas.microsoft.com/office/drawing/2014/main" id="{F404607E-DCA5-A65C-5199-EDDE102ACFCC}"/>
              </a:ext>
            </a:extLst>
          </p:cNvPr>
          <p:cNvSpPr txBox="1"/>
          <p:nvPr/>
        </p:nvSpPr>
        <p:spPr>
          <a:xfrm>
            <a:off x="8388424" y="24046"/>
            <a:ext cx="784189" cy="461665"/>
          </a:xfrm>
          <a:prstGeom prst="rect">
            <a:avLst/>
          </a:prstGeom>
          <a:noFill/>
        </p:spPr>
        <p:txBody>
          <a:bodyPr wrap="none" rtlCol="0">
            <a:spAutoFit/>
          </a:bodyPr>
          <a:lstStyle/>
          <a:p>
            <a:r>
              <a:rPr lang="en-GB" sz="2400" b="1" dirty="0">
                <a:solidFill>
                  <a:schemeClr val="bg1"/>
                </a:solidFill>
              </a:rPr>
              <a:t>4/11</a:t>
            </a:r>
          </a:p>
        </p:txBody>
      </p:sp>
    </p:spTree>
    <p:extLst>
      <p:ext uri="{BB962C8B-B14F-4D97-AF65-F5344CB8AC3E}">
        <p14:creationId xmlns:p14="http://schemas.microsoft.com/office/powerpoint/2010/main" val="23864887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35DE3-B274-AD1D-AE88-87F4B67AC80E}"/>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16D3780D-19B1-910F-F5F8-88D5FE262C89}"/>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Come on and bring your offering</a:t>
            </a:r>
          </a:p>
          <a:p>
            <a:r>
              <a:rPr lang="en-GB" sz="3600" dirty="0">
                <a:solidFill>
                  <a:schemeClr val="bg1"/>
                </a:solidFill>
              </a:rPr>
              <a:t>Sing if you’ve known His grace</a:t>
            </a:r>
          </a:p>
          <a:p>
            <a:r>
              <a:rPr lang="en-GB" sz="3600" dirty="0">
                <a:solidFill>
                  <a:schemeClr val="bg1"/>
                </a:solidFill>
              </a:rPr>
              <a:t>Come on and lift up your holy hands</a:t>
            </a:r>
          </a:p>
          <a:p>
            <a:r>
              <a:rPr lang="en-GB" sz="3600" dirty="0">
                <a:solidFill>
                  <a:schemeClr val="bg1"/>
                </a:solidFill>
              </a:rPr>
              <a:t>He’s worthy of all our praise</a:t>
            </a:r>
          </a:p>
        </p:txBody>
      </p:sp>
      <p:sp>
        <p:nvSpPr>
          <p:cNvPr id="4" name="TextBox 3">
            <a:extLst>
              <a:ext uri="{FF2B5EF4-FFF2-40B4-BE49-F238E27FC236}">
                <a16:creationId xmlns:a16="http://schemas.microsoft.com/office/drawing/2014/main" id="{39E3C34B-3718-CFCC-62E1-1B6B320144BA}"/>
              </a:ext>
            </a:extLst>
          </p:cNvPr>
          <p:cNvSpPr txBox="1"/>
          <p:nvPr/>
        </p:nvSpPr>
        <p:spPr>
          <a:xfrm>
            <a:off x="8388424" y="0"/>
            <a:ext cx="784189" cy="461665"/>
          </a:xfrm>
          <a:prstGeom prst="rect">
            <a:avLst/>
          </a:prstGeom>
          <a:noFill/>
        </p:spPr>
        <p:txBody>
          <a:bodyPr wrap="none" rtlCol="0">
            <a:spAutoFit/>
          </a:bodyPr>
          <a:lstStyle/>
          <a:p>
            <a:r>
              <a:rPr lang="en-GB" sz="2400" b="1" dirty="0">
                <a:solidFill>
                  <a:schemeClr val="bg1"/>
                </a:solidFill>
              </a:rPr>
              <a:t>5/11</a:t>
            </a:r>
          </a:p>
        </p:txBody>
      </p:sp>
    </p:spTree>
    <p:extLst>
      <p:ext uri="{BB962C8B-B14F-4D97-AF65-F5344CB8AC3E}">
        <p14:creationId xmlns:p14="http://schemas.microsoft.com/office/powerpoint/2010/main" val="891314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endParaRPr lang="en-GB" sz="5400" b="0" i="0" dirty="0">
              <a:solidFill>
                <a:schemeClr val="bg1"/>
              </a:solidFill>
              <a:effectLst/>
              <a:latin typeface="akagi_probook"/>
            </a:endParaRPr>
          </a:p>
          <a:p>
            <a:r>
              <a:rPr lang="en-GB" sz="6600" b="0" i="0" dirty="0">
                <a:solidFill>
                  <a:srgbClr val="00A3E0"/>
                </a:solidFill>
                <a:effectLst/>
                <a:latin typeface="akagi_probook"/>
              </a:rPr>
              <a:t>Thanksgiving</a:t>
            </a:r>
          </a:p>
          <a:p>
            <a:br>
              <a:rPr lang="en-GB" sz="900" b="0" i="0" dirty="0">
                <a:solidFill>
                  <a:srgbClr val="717171"/>
                </a:solidFill>
                <a:effectLst/>
                <a:latin typeface="akagi_probook"/>
              </a:rPr>
            </a:br>
            <a:r>
              <a:rPr lang="en-GB" sz="900" b="0" i="0" dirty="0">
                <a:solidFill>
                  <a:srgbClr val="717171"/>
                </a:solidFill>
                <a:effectLst/>
                <a:latin typeface="akagi_probook"/>
              </a:rPr>
              <a:t>CCLI Song # 7199589</a:t>
            </a:r>
          </a:p>
          <a:p>
            <a:r>
              <a:rPr lang="en-GB" sz="900" b="0" i="0" dirty="0">
                <a:solidFill>
                  <a:srgbClr val="717171"/>
                </a:solidFill>
                <a:effectLst/>
                <a:latin typeface="akagi_probook"/>
              </a:rPr>
              <a:t>Nick Herbert | Taku </a:t>
            </a:r>
            <a:r>
              <a:rPr lang="en-GB" sz="900" b="0" i="0" dirty="0" err="1">
                <a:solidFill>
                  <a:srgbClr val="717171"/>
                </a:solidFill>
                <a:effectLst/>
                <a:latin typeface="akagi_probook"/>
              </a:rPr>
              <a:t>Mudere</a:t>
            </a:r>
            <a:r>
              <a:rPr lang="en-GB" sz="900" b="0" i="0" dirty="0">
                <a:solidFill>
                  <a:srgbClr val="717171"/>
                </a:solidFill>
                <a:effectLst/>
                <a:latin typeface="akagi_probook"/>
              </a:rPr>
              <a:t> | Zo </a:t>
            </a:r>
            <a:r>
              <a:rPr lang="en-GB" sz="900" b="0" i="0" dirty="0" err="1">
                <a:solidFill>
                  <a:srgbClr val="717171"/>
                </a:solidFill>
                <a:effectLst/>
                <a:latin typeface="akagi_probook"/>
              </a:rPr>
              <a:t>Chilengwe</a:t>
            </a:r>
            <a:endParaRPr lang="en-GB" sz="900" b="0" i="0" dirty="0">
              <a:solidFill>
                <a:srgbClr val="717171"/>
              </a:solidFill>
              <a:effectLst/>
              <a:latin typeface="akagi_probook"/>
            </a:endParaRPr>
          </a:p>
          <a:p>
            <a:r>
              <a:rPr lang="en-GB" sz="900" b="0" i="0" dirty="0">
                <a:solidFill>
                  <a:srgbClr val="717171"/>
                </a:solidFill>
                <a:effectLst/>
                <a:latin typeface="akagi_probook"/>
              </a:rPr>
              <a:t>© Capitol CMG Genesis; Safe and Sound Music; Remaining portion is unaffiliated</a:t>
            </a:r>
          </a:p>
          <a:p>
            <a:r>
              <a:rPr lang="en-GB" sz="900" b="0" i="0" dirty="0">
                <a:solidFill>
                  <a:srgbClr val="717171"/>
                </a:solidFill>
                <a:effectLst/>
                <a:latin typeface="akagi_probook"/>
              </a:rPr>
              <a:t>For use solely with the </a:t>
            </a:r>
            <a:r>
              <a:rPr lang="en-GB" sz="900" b="0" i="0" dirty="0" err="1">
                <a:solidFill>
                  <a:srgbClr val="717171"/>
                </a:solidFill>
                <a:effectLst/>
                <a:latin typeface="akagi_probook"/>
              </a:rPr>
              <a:t>SongSelect</a:t>
            </a:r>
            <a:r>
              <a:rPr lang="en-GB" sz="900" b="0" i="0" dirty="0">
                <a:solidFill>
                  <a:srgbClr val="717171"/>
                </a:solidFill>
                <a:effectLst/>
                <a:latin typeface="akagi_probook"/>
              </a:rPr>
              <a:t>® Terms of Use. All rights reserved. www.ccli.com</a:t>
            </a:r>
          </a:p>
          <a:p>
            <a:r>
              <a:rPr lang="en-GB" sz="900" b="0" i="0" dirty="0">
                <a:solidFill>
                  <a:srgbClr val="717171"/>
                </a:solidFill>
                <a:effectLst/>
                <a:latin typeface="akagi_probook"/>
              </a:rPr>
              <a:t>CCLI Licence No. 33265</a:t>
            </a:r>
          </a:p>
          <a:p>
            <a:endParaRPr lang="en-GB" sz="1200" dirty="0">
              <a:solidFill>
                <a:schemeClr val="bg1"/>
              </a:solidFill>
            </a:endParaRPr>
          </a:p>
        </p:txBody>
      </p:sp>
    </p:spTree>
    <p:extLst>
      <p:ext uri="{BB962C8B-B14F-4D97-AF65-F5344CB8AC3E}">
        <p14:creationId xmlns:p14="http://schemas.microsoft.com/office/powerpoint/2010/main" val="21862740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17E5BD-2125-1602-8408-6B7C49A7F5D3}"/>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04E3E246-0DAD-2C25-CFA4-502E18F8B9AF}"/>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Bless God in the sanctuary</a:t>
            </a:r>
          </a:p>
          <a:p>
            <a:r>
              <a:rPr lang="en-GB" sz="3600" dirty="0">
                <a:solidFill>
                  <a:schemeClr val="bg1"/>
                </a:solidFill>
              </a:rPr>
              <a:t>Bless God in the fields of plenty</a:t>
            </a:r>
          </a:p>
          <a:p>
            <a:r>
              <a:rPr lang="en-GB" sz="3600" dirty="0">
                <a:solidFill>
                  <a:schemeClr val="bg1"/>
                </a:solidFill>
              </a:rPr>
              <a:t>Bless God in the darkest valley</a:t>
            </a:r>
          </a:p>
          <a:p>
            <a:r>
              <a:rPr lang="en-GB" sz="3600" dirty="0">
                <a:solidFill>
                  <a:schemeClr val="bg1"/>
                </a:solidFill>
              </a:rPr>
              <a:t>Every chance I get I bless Your name</a:t>
            </a:r>
          </a:p>
        </p:txBody>
      </p:sp>
      <p:sp>
        <p:nvSpPr>
          <p:cNvPr id="4" name="TextBox 3">
            <a:extLst>
              <a:ext uri="{FF2B5EF4-FFF2-40B4-BE49-F238E27FC236}">
                <a16:creationId xmlns:a16="http://schemas.microsoft.com/office/drawing/2014/main" id="{0E5447DD-4F98-9272-756F-80E83EFECD35}"/>
              </a:ext>
            </a:extLst>
          </p:cNvPr>
          <p:cNvSpPr txBox="1"/>
          <p:nvPr/>
        </p:nvSpPr>
        <p:spPr>
          <a:xfrm>
            <a:off x="8388424" y="0"/>
            <a:ext cx="784189" cy="461665"/>
          </a:xfrm>
          <a:prstGeom prst="rect">
            <a:avLst/>
          </a:prstGeom>
          <a:noFill/>
        </p:spPr>
        <p:txBody>
          <a:bodyPr wrap="none" rtlCol="0">
            <a:spAutoFit/>
          </a:bodyPr>
          <a:lstStyle/>
          <a:p>
            <a:r>
              <a:rPr lang="en-GB" sz="2400" b="1" dirty="0">
                <a:solidFill>
                  <a:schemeClr val="bg1"/>
                </a:solidFill>
              </a:rPr>
              <a:t>6/11</a:t>
            </a:r>
          </a:p>
        </p:txBody>
      </p:sp>
    </p:spTree>
    <p:extLst>
      <p:ext uri="{BB962C8B-B14F-4D97-AF65-F5344CB8AC3E}">
        <p14:creationId xmlns:p14="http://schemas.microsoft.com/office/powerpoint/2010/main" val="33880184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0FC65F-6319-1DB6-E282-44C4E8ED76AB}"/>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5196B40A-4576-5E12-B95E-67B87AD662BA}"/>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Bless God when my hands are empty</a:t>
            </a:r>
          </a:p>
          <a:p>
            <a:r>
              <a:rPr lang="en-GB" sz="3600" dirty="0">
                <a:solidFill>
                  <a:schemeClr val="bg1"/>
                </a:solidFill>
              </a:rPr>
              <a:t>Bless God with a praise that costs me</a:t>
            </a:r>
          </a:p>
          <a:p>
            <a:r>
              <a:rPr lang="en-GB" sz="3600" dirty="0">
                <a:solidFill>
                  <a:schemeClr val="bg1"/>
                </a:solidFill>
              </a:rPr>
              <a:t>Bless God when nobody’s watching</a:t>
            </a:r>
          </a:p>
          <a:p>
            <a:r>
              <a:rPr lang="en-GB" sz="3600" dirty="0">
                <a:solidFill>
                  <a:schemeClr val="bg1"/>
                </a:solidFill>
              </a:rPr>
              <a:t>Every chance I get I bless Your name</a:t>
            </a:r>
          </a:p>
        </p:txBody>
      </p:sp>
      <p:sp>
        <p:nvSpPr>
          <p:cNvPr id="4" name="TextBox 3">
            <a:extLst>
              <a:ext uri="{FF2B5EF4-FFF2-40B4-BE49-F238E27FC236}">
                <a16:creationId xmlns:a16="http://schemas.microsoft.com/office/drawing/2014/main" id="{40F13681-1347-A03E-CCDC-4AD17D4D0939}"/>
              </a:ext>
            </a:extLst>
          </p:cNvPr>
          <p:cNvSpPr txBox="1"/>
          <p:nvPr/>
        </p:nvSpPr>
        <p:spPr>
          <a:xfrm>
            <a:off x="8316416" y="0"/>
            <a:ext cx="784189" cy="461665"/>
          </a:xfrm>
          <a:prstGeom prst="rect">
            <a:avLst/>
          </a:prstGeom>
          <a:noFill/>
        </p:spPr>
        <p:txBody>
          <a:bodyPr wrap="none" rtlCol="0">
            <a:spAutoFit/>
          </a:bodyPr>
          <a:lstStyle/>
          <a:p>
            <a:r>
              <a:rPr lang="en-GB" sz="2400" b="1" dirty="0">
                <a:solidFill>
                  <a:schemeClr val="bg1"/>
                </a:solidFill>
              </a:rPr>
              <a:t>7/11</a:t>
            </a:r>
          </a:p>
        </p:txBody>
      </p:sp>
    </p:spTree>
    <p:extLst>
      <p:ext uri="{BB962C8B-B14F-4D97-AF65-F5344CB8AC3E}">
        <p14:creationId xmlns:p14="http://schemas.microsoft.com/office/powerpoint/2010/main" val="24566748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30C18D-98C9-AEDA-F90F-C4266ADC1BF6}"/>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32AE24CE-6ADE-B2DE-EAAD-DCD1859E96D9}"/>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Bless God when the weapon’s forming</a:t>
            </a:r>
          </a:p>
          <a:p>
            <a:r>
              <a:rPr lang="en-GB" sz="3600" dirty="0">
                <a:solidFill>
                  <a:schemeClr val="bg1"/>
                </a:solidFill>
              </a:rPr>
              <a:t>Bless God when the walls are falling</a:t>
            </a:r>
          </a:p>
          <a:p>
            <a:r>
              <a:rPr lang="en-GB" sz="3600" dirty="0">
                <a:solidFill>
                  <a:schemeClr val="bg1"/>
                </a:solidFill>
              </a:rPr>
              <a:t>Bless God </a:t>
            </a:r>
            <a:r>
              <a:rPr lang="en-GB" sz="3600" dirty="0" err="1">
                <a:solidFill>
                  <a:schemeClr val="bg1"/>
                </a:solidFill>
              </a:rPr>
              <a:t>‘cause</a:t>
            </a:r>
            <a:r>
              <a:rPr lang="en-GB" sz="3600" dirty="0">
                <a:solidFill>
                  <a:schemeClr val="bg1"/>
                </a:solidFill>
              </a:rPr>
              <a:t> He goes before me</a:t>
            </a:r>
          </a:p>
          <a:p>
            <a:r>
              <a:rPr lang="en-GB" sz="3600" dirty="0">
                <a:solidFill>
                  <a:schemeClr val="bg1"/>
                </a:solidFill>
              </a:rPr>
              <a:t>Every chance I get I bless Your name</a:t>
            </a:r>
          </a:p>
        </p:txBody>
      </p:sp>
      <p:sp>
        <p:nvSpPr>
          <p:cNvPr id="4" name="TextBox 3">
            <a:extLst>
              <a:ext uri="{FF2B5EF4-FFF2-40B4-BE49-F238E27FC236}">
                <a16:creationId xmlns:a16="http://schemas.microsoft.com/office/drawing/2014/main" id="{E0FD1BAD-6226-C339-2A9E-473F9BE02B66}"/>
              </a:ext>
            </a:extLst>
          </p:cNvPr>
          <p:cNvSpPr txBox="1"/>
          <p:nvPr/>
        </p:nvSpPr>
        <p:spPr>
          <a:xfrm>
            <a:off x="8388424" y="-3388"/>
            <a:ext cx="784189" cy="461665"/>
          </a:xfrm>
          <a:prstGeom prst="rect">
            <a:avLst/>
          </a:prstGeom>
          <a:noFill/>
        </p:spPr>
        <p:txBody>
          <a:bodyPr wrap="none" rtlCol="0">
            <a:spAutoFit/>
          </a:bodyPr>
          <a:lstStyle/>
          <a:p>
            <a:r>
              <a:rPr lang="en-GB" sz="2400" b="1" dirty="0">
                <a:solidFill>
                  <a:schemeClr val="bg1"/>
                </a:solidFill>
              </a:rPr>
              <a:t>8/11</a:t>
            </a:r>
          </a:p>
        </p:txBody>
      </p:sp>
    </p:spTree>
    <p:extLst>
      <p:ext uri="{BB962C8B-B14F-4D97-AF65-F5344CB8AC3E}">
        <p14:creationId xmlns:p14="http://schemas.microsoft.com/office/powerpoint/2010/main" val="25378571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C6869D-6CAD-9EF3-01FD-12974F768ED7}"/>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B754CEE4-344C-B59C-C736-F69525F02682}"/>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Bless God for He holds the </a:t>
            </a:r>
            <a:r>
              <a:rPr lang="en-GB" sz="3600" dirty="0" err="1">
                <a:solidFill>
                  <a:schemeClr val="bg1"/>
                </a:solidFill>
              </a:rPr>
              <a:t>vict’ry</a:t>
            </a:r>
            <a:endParaRPr lang="en-GB" sz="3600" dirty="0">
              <a:solidFill>
                <a:schemeClr val="bg1"/>
              </a:solidFill>
            </a:endParaRPr>
          </a:p>
          <a:p>
            <a:r>
              <a:rPr lang="en-GB" sz="3600" dirty="0">
                <a:solidFill>
                  <a:schemeClr val="bg1"/>
                </a:solidFill>
              </a:rPr>
              <a:t>Bless God for He’s always with me</a:t>
            </a:r>
          </a:p>
          <a:p>
            <a:r>
              <a:rPr lang="en-GB" sz="3600" dirty="0">
                <a:solidFill>
                  <a:schemeClr val="bg1"/>
                </a:solidFill>
              </a:rPr>
              <a:t>Bless God for He’s always worthy</a:t>
            </a:r>
          </a:p>
          <a:p>
            <a:r>
              <a:rPr lang="en-GB" sz="3600" dirty="0">
                <a:solidFill>
                  <a:schemeClr val="bg1"/>
                </a:solidFill>
              </a:rPr>
              <a:t>Every chance I get I bless Your name</a:t>
            </a:r>
            <a:br>
              <a:rPr lang="en-GB" sz="3600" dirty="0">
                <a:solidFill>
                  <a:schemeClr val="bg1"/>
                </a:solidFill>
              </a:rPr>
            </a:br>
            <a:r>
              <a:rPr lang="en-GB" sz="3600" dirty="0">
                <a:solidFill>
                  <a:schemeClr val="bg1"/>
                </a:solidFill>
              </a:rPr>
              <a:t>(REPEAT)</a:t>
            </a:r>
          </a:p>
          <a:p>
            <a:r>
              <a:rPr lang="en-GB" sz="3600" dirty="0">
                <a:solidFill>
                  <a:schemeClr val="bg1"/>
                </a:solidFill>
              </a:rPr>
              <a:t>Every chance I get</a:t>
            </a:r>
          </a:p>
          <a:p>
            <a:br>
              <a:rPr lang="en-GB" sz="3600" dirty="0">
                <a:solidFill>
                  <a:schemeClr val="bg1"/>
                </a:solidFill>
              </a:rPr>
            </a:br>
            <a:endParaRPr lang="en-GB" sz="3600" dirty="0">
              <a:solidFill>
                <a:schemeClr val="bg1"/>
              </a:solidFill>
            </a:endParaRPr>
          </a:p>
        </p:txBody>
      </p:sp>
      <p:sp>
        <p:nvSpPr>
          <p:cNvPr id="4" name="TextBox 3">
            <a:extLst>
              <a:ext uri="{FF2B5EF4-FFF2-40B4-BE49-F238E27FC236}">
                <a16:creationId xmlns:a16="http://schemas.microsoft.com/office/drawing/2014/main" id="{373F334A-8846-181A-4AE4-F9CC335A2A80}"/>
              </a:ext>
            </a:extLst>
          </p:cNvPr>
          <p:cNvSpPr txBox="1"/>
          <p:nvPr/>
        </p:nvSpPr>
        <p:spPr>
          <a:xfrm>
            <a:off x="8194495" y="0"/>
            <a:ext cx="914019" cy="461665"/>
          </a:xfrm>
          <a:prstGeom prst="rect">
            <a:avLst/>
          </a:prstGeom>
          <a:noFill/>
        </p:spPr>
        <p:txBody>
          <a:bodyPr wrap="square" rtlCol="0">
            <a:spAutoFit/>
          </a:bodyPr>
          <a:lstStyle/>
          <a:p>
            <a:r>
              <a:rPr lang="en-GB" sz="2400" b="1" dirty="0">
                <a:solidFill>
                  <a:schemeClr val="bg1"/>
                </a:solidFill>
              </a:rPr>
              <a:t>9/11</a:t>
            </a:r>
          </a:p>
        </p:txBody>
      </p:sp>
    </p:spTree>
    <p:extLst>
      <p:ext uri="{BB962C8B-B14F-4D97-AF65-F5344CB8AC3E}">
        <p14:creationId xmlns:p14="http://schemas.microsoft.com/office/powerpoint/2010/main" val="13342984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750AD-7CEE-59A1-0EB0-8DE0AD5174E6}"/>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4FF509A7-119E-C55B-8F57-AB7A39A23D7F}"/>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Come on and praise the Lord with me</a:t>
            </a:r>
          </a:p>
          <a:p>
            <a:r>
              <a:rPr lang="en-GB" sz="3600" dirty="0">
                <a:solidFill>
                  <a:schemeClr val="bg1"/>
                </a:solidFill>
              </a:rPr>
              <a:t>Sing if you love His name</a:t>
            </a:r>
          </a:p>
          <a:p>
            <a:r>
              <a:rPr lang="en-GB" sz="3600" dirty="0">
                <a:solidFill>
                  <a:schemeClr val="bg1"/>
                </a:solidFill>
              </a:rPr>
              <a:t>Come on and lift your voice with me</a:t>
            </a:r>
          </a:p>
          <a:p>
            <a:r>
              <a:rPr lang="en-GB" sz="3600" dirty="0">
                <a:solidFill>
                  <a:schemeClr val="bg1"/>
                </a:solidFill>
              </a:rPr>
              <a:t>He’s worthy of all our praise</a:t>
            </a:r>
          </a:p>
        </p:txBody>
      </p:sp>
      <p:sp>
        <p:nvSpPr>
          <p:cNvPr id="4" name="TextBox 3">
            <a:extLst>
              <a:ext uri="{FF2B5EF4-FFF2-40B4-BE49-F238E27FC236}">
                <a16:creationId xmlns:a16="http://schemas.microsoft.com/office/drawing/2014/main" id="{4B962C56-5CB3-0CDD-257D-EE027C825571}"/>
              </a:ext>
            </a:extLst>
          </p:cNvPr>
          <p:cNvSpPr txBox="1"/>
          <p:nvPr/>
        </p:nvSpPr>
        <p:spPr>
          <a:xfrm>
            <a:off x="8316416" y="-14818"/>
            <a:ext cx="939681" cy="461665"/>
          </a:xfrm>
          <a:prstGeom prst="rect">
            <a:avLst/>
          </a:prstGeom>
          <a:noFill/>
        </p:spPr>
        <p:txBody>
          <a:bodyPr wrap="none" rtlCol="0">
            <a:spAutoFit/>
          </a:bodyPr>
          <a:lstStyle/>
          <a:p>
            <a:r>
              <a:rPr lang="en-GB" sz="2400" b="1" dirty="0">
                <a:solidFill>
                  <a:schemeClr val="bg1"/>
                </a:solidFill>
              </a:rPr>
              <a:t>10/11</a:t>
            </a:r>
          </a:p>
        </p:txBody>
      </p:sp>
    </p:spTree>
    <p:extLst>
      <p:ext uri="{BB962C8B-B14F-4D97-AF65-F5344CB8AC3E}">
        <p14:creationId xmlns:p14="http://schemas.microsoft.com/office/powerpoint/2010/main" val="38613186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36C53B-89CB-7F86-910D-C415B9216E53}"/>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2D72D447-60A1-09D4-6F36-219D95EACD81}"/>
              </a:ext>
            </a:extLst>
          </p:cNvPr>
          <p:cNvSpPr>
            <a:spLocks noGrp="1"/>
          </p:cNvSpPr>
          <p:nvPr>
            <p:ph type="subTitle" idx="1"/>
          </p:nvPr>
        </p:nvSpPr>
        <p:spPr>
          <a:xfrm>
            <a:off x="203118" y="692696"/>
            <a:ext cx="8640960" cy="6480720"/>
          </a:xfrm>
        </p:spPr>
        <p:txBody>
          <a:bodyPr>
            <a:noAutofit/>
          </a:bodyPr>
          <a:lstStyle/>
          <a:p>
            <a:r>
              <a:rPr lang="en-GB" sz="3600" dirty="0">
                <a:solidFill>
                  <a:schemeClr val="bg1"/>
                </a:solidFill>
              </a:rPr>
              <a:t>Come on and bring your offering</a:t>
            </a:r>
          </a:p>
          <a:p>
            <a:r>
              <a:rPr lang="en-GB" sz="3600" dirty="0">
                <a:solidFill>
                  <a:schemeClr val="bg1"/>
                </a:solidFill>
              </a:rPr>
              <a:t>Sing if you’ve known His grace</a:t>
            </a:r>
          </a:p>
          <a:p>
            <a:r>
              <a:rPr lang="en-GB" sz="3600" dirty="0">
                <a:solidFill>
                  <a:schemeClr val="bg1"/>
                </a:solidFill>
              </a:rPr>
              <a:t>Come on and lift up your holy hands</a:t>
            </a:r>
          </a:p>
          <a:p>
            <a:r>
              <a:rPr lang="en-GB" sz="3600" dirty="0">
                <a:solidFill>
                  <a:schemeClr val="bg1"/>
                </a:solidFill>
              </a:rPr>
              <a:t>He’s worthy of all our praise</a:t>
            </a:r>
            <a:br>
              <a:rPr lang="en-GB" sz="3600" dirty="0">
                <a:solidFill>
                  <a:schemeClr val="bg1"/>
                </a:solidFill>
              </a:rPr>
            </a:br>
            <a:r>
              <a:rPr lang="en-GB" sz="3600" dirty="0">
                <a:solidFill>
                  <a:schemeClr val="bg1"/>
                </a:solidFill>
              </a:rPr>
              <a:t>He’s worthy of all our praise</a:t>
            </a:r>
          </a:p>
          <a:p>
            <a:r>
              <a:rPr lang="en-GB" sz="3600" dirty="0">
                <a:solidFill>
                  <a:schemeClr val="bg1"/>
                </a:solidFill>
              </a:rPr>
              <a:t>He’s worthy of all our praise</a:t>
            </a:r>
          </a:p>
          <a:p>
            <a:endParaRPr lang="en-GB" sz="3600" dirty="0">
              <a:solidFill>
                <a:schemeClr val="bg1"/>
              </a:solidFill>
            </a:endParaRPr>
          </a:p>
          <a:p>
            <a:endParaRPr lang="en-GB" sz="3600" dirty="0">
              <a:solidFill>
                <a:schemeClr val="bg1"/>
              </a:solidFill>
            </a:endParaRPr>
          </a:p>
        </p:txBody>
      </p:sp>
      <p:sp>
        <p:nvSpPr>
          <p:cNvPr id="4" name="TextBox 3">
            <a:extLst>
              <a:ext uri="{FF2B5EF4-FFF2-40B4-BE49-F238E27FC236}">
                <a16:creationId xmlns:a16="http://schemas.microsoft.com/office/drawing/2014/main" id="{570D5EB7-C08C-4F9A-5954-6BC8445A9047}"/>
              </a:ext>
            </a:extLst>
          </p:cNvPr>
          <p:cNvSpPr txBox="1"/>
          <p:nvPr/>
        </p:nvSpPr>
        <p:spPr>
          <a:xfrm>
            <a:off x="8172400" y="19472"/>
            <a:ext cx="939681" cy="461665"/>
          </a:xfrm>
          <a:prstGeom prst="rect">
            <a:avLst/>
          </a:prstGeom>
          <a:noFill/>
        </p:spPr>
        <p:txBody>
          <a:bodyPr wrap="none" rtlCol="0">
            <a:spAutoFit/>
          </a:bodyPr>
          <a:lstStyle/>
          <a:p>
            <a:r>
              <a:rPr lang="en-GB" sz="2400" b="1" dirty="0">
                <a:solidFill>
                  <a:schemeClr val="bg1"/>
                </a:solidFill>
              </a:rPr>
              <a:t>11/11</a:t>
            </a:r>
          </a:p>
        </p:txBody>
      </p:sp>
    </p:spTree>
    <p:extLst>
      <p:ext uri="{BB962C8B-B14F-4D97-AF65-F5344CB8AC3E}">
        <p14:creationId xmlns:p14="http://schemas.microsoft.com/office/powerpoint/2010/main" val="812816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4400" b="0" i="0" dirty="0">
                <a:solidFill>
                  <a:srgbClr val="00A3E0"/>
                </a:solidFill>
                <a:effectLst/>
                <a:latin typeface="akagi_probook"/>
              </a:rPr>
              <a:t>10,000 Reasons</a:t>
            </a:r>
          </a:p>
          <a:p>
            <a:r>
              <a:rPr lang="en-GB" sz="1200" dirty="0">
                <a:solidFill>
                  <a:schemeClr val="bg1"/>
                </a:solidFill>
              </a:rPr>
              <a:t>CCLI Song # 6016351</a:t>
            </a:r>
          </a:p>
          <a:p>
            <a:endParaRPr lang="en-GB" sz="1200" dirty="0">
              <a:solidFill>
                <a:schemeClr val="bg1"/>
              </a:solidFill>
            </a:endParaRPr>
          </a:p>
          <a:p>
            <a:r>
              <a:rPr lang="en-GB" sz="1200" dirty="0">
                <a:solidFill>
                  <a:schemeClr val="bg1"/>
                </a:solidFill>
              </a:rPr>
              <a:t>Jonas </a:t>
            </a:r>
            <a:r>
              <a:rPr lang="en-GB" sz="1200" dirty="0" err="1">
                <a:solidFill>
                  <a:schemeClr val="bg1"/>
                </a:solidFill>
              </a:rPr>
              <a:t>Myrin</a:t>
            </a:r>
            <a:r>
              <a:rPr lang="en-GB" sz="1200" dirty="0">
                <a:solidFill>
                  <a:schemeClr val="bg1"/>
                </a:solidFill>
              </a:rPr>
              <a:t> | Matt Redman</a:t>
            </a:r>
          </a:p>
          <a:p>
            <a:endParaRPr lang="en-GB" sz="1200" dirty="0">
              <a:solidFill>
                <a:schemeClr val="bg1"/>
              </a:solidFill>
            </a:endParaRPr>
          </a:p>
          <a:p>
            <a:r>
              <a:rPr lang="en-GB" sz="1200" dirty="0">
                <a:solidFill>
                  <a:schemeClr val="bg1"/>
                </a:solidFill>
              </a:rPr>
              <a:t>© 2011 Thankyou Music (Admin. by Integrity Music Ltd)</a:t>
            </a:r>
          </a:p>
          <a:p>
            <a:r>
              <a:rPr lang="en-GB" sz="1200" dirty="0">
                <a:solidFill>
                  <a:schemeClr val="bg1"/>
                </a:solidFill>
              </a:rPr>
              <a:t>Atlas Mountain Songs (Admin. by SHOUT! Music Publishing UK)</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29403829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836712"/>
            <a:ext cx="8640960" cy="6480720"/>
          </a:xfrm>
        </p:spPr>
        <p:txBody>
          <a:bodyPr>
            <a:noAutofit/>
          </a:bodyPr>
          <a:lstStyle/>
          <a:p>
            <a:r>
              <a:rPr lang="en-GB" sz="3600" dirty="0">
                <a:solidFill>
                  <a:schemeClr val="bg1"/>
                </a:solidFill>
              </a:rPr>
              <a:t>Bless the Lord O my soul O my soul</a:t>
            </a:r>
          </a:p>
          <a:p>
            <a:r>
              <a:rPr lang="en-GB" sz="3600" dirty="0">
                <a:solidFill>
                  <a:schemeClr val="bg1"/>
                </a:solidFill>
              </a:rPr>
              <a:t>Worship His holy name</a:t>
            </a:r>
          </a:p>
          <a:p>
            <a:r>
              <a:rPr lang="en-GB" sz="3600" dirty="0">
                <a:solidFill>
                  <a:schemeClr val="bg1"/>
                </a:solidFill>
              </a:rPr>
              <a:t>Sing like never before O my soul</a:t>
            </a:r>
          </a:p>
          <a:p>
            <a:r>
              <a:rPr lang="en-GB" sz="3600" dirty="0">
                <a:solidFill>
                  <a:schemeClr val="bg1"/>
                </a:solidFill>
              </a:rPr>
              <a:t>I'll worship Your holy name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1/7</a:t>
            </a:r>
          </a:p>
        </p:txBody>
      </p:sp>
    </p:spTree>
    <p:extLst>
      <p:ext uri="{BB962C8B-B14F-4D97-AF65-F5344CB8AC3E}">
        <p14:creationId xmlns:p14="http://schemas.microsoft.com/office/powerpoint/2010/main" val="21756358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The sun comes up it's a new day dawning</a:t>
            </a:r>
          </a:p>
          <a:p>
            <a:r>
              <a:rPr lang="en-GB" sz="3600" dirty="0">
                <a:solidFill>
                  <a:schemeClr val="bg1"/>
                </a:solidFill>
              </a:rPr>
              <a:t>It's time to sing Your song again</a:t>
            </a:r>
          </a:p>
          <a:p>
            <a:r>
              <a:rPr lang="en-GB" sz="3600" dirty="0">
                <a:solidFill>
                  <a:schemeClr val="bg1"/>
                </a:solidFill>
              </a:rPr>
              <a:t>Whatever may pass and whatever lies before me</a:t>
            </a:r>
          </a:p>
          <a:p>
            <a:r>
              <a:rPr lang="en-GB" sz="3600" dirty="0">
                <a:solidFill>
                  <a:schemeClr val="bg1"/>
                </a:solidFill>
              </a:rPr>
              <a:t>Let me be singing when the evening comes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2/7</a:t>
            </a:r>
          </a:p>
        </p:txBody>
      </p:sp>
    </p:spTree>
    <p:extLst>
      <p:ext uri="{BB962C8B-B14F-4D97-AF65-F5344CB8AC3E}">
        <p14:creationId xmlns:p14="http://schemas.microsoft.com/office/powerpoint/2010/main" val="3650951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Bless the Lord O my soul O my soul</a:t>
            </a:r>
          </a:p>
          <a:p>
            <a:r>
              <a:rPr lang="en-GB" sz="3600" dirty="0">
                <a:solidFill>
                  <a:schemeClr val="bg1"/>
                </a:solidFill>
              </a:rPr>
              <a:t>Worship His holy name</a:t>
            </a:r>
          </a:p>
          <a:p>
            <a:r>
              <a:rPr lang="en-GB" sz="3600" dirty="0">
                <a:solidFill>
                  <a:schemeClr val="bg1"/>
                </a:solidFill>
              </a:rPr>
              <a:t>Sing like never before O my soul</a:t>
            </a:r>
          </a:p>
          <a:p>
            <a:r>
              <a:rPr lang="en-GB" sz="3600" dirty="0">
                <a:solidFill>
                  <a:schemeClr val="bg1"/>
                </a:solidFill>
              </a:rPr>
              <a:t>I'll worship Your holy name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3/7</a:t>
            </a:r>
          </a:p>
        </p:txBody>
      </p:sp>
    </p:spTree>
    <p:extLst>
      <p:ext uri="{BB962C8B-B14F-4D97-AF65-F5344CB8AC3E}">
        <p14:creationId xmlns:p14="http://schemas.microsoft.com/office/powerpoint/2010/main" val="28785980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28676" y="764704"/>
            <a:ext cx="8640960" cy="6480720"/>
          </a:xfrm>
        </p:spPr>
        <p:txBody>
          <a:bodyPr>
            <a:noAutofit/>
          </a:bodyPr>
          <a:lstStyle/>
          <a:p>
            <a:r>
              <a:rPr lang="en-GB" sz="3600" dirty="0">
                <a:solidFill>
                  <a:schemeClr val="bg1"/>
                </a:solidFill>
              </a:rPr>
              <a:t>Enter in (Enter in)</a:t>
            </a:r>
          </a:p>
          <a:p>
            <a:r>
              <a:rPr lang="en-GB" sz="3600" dirty="0">
                <a:solidFill>
                  <a:schemeClr val="bg1"/>
                </a:solidFill>
              </a:rPr>
              <a:t>His courts with praise (His courts with praise)</a:t>
            </a:r>
          </a:p>
          <a:p>
            <a:r>
              <a:rPr lang="en-GB" sz="3600" dirty="0">
                <a:solidFill>
                  <a:schemeClr val="bg1"/>
                </a:solidFill>
              </a:rPr>
              <a:t>For He is greatly (He is greatly)</a:t>
            </a:r>
          </a:p>
          <a:p>
            <a:r>
              <a:rPr lang="en-GB" sz="3600" dirty="0">
                <a:solidFill>
                  <a:schemeClr val="bg1"/>
                </a:solidFill>
              </a:rPr>
              <a:t>To be praised (To be praised)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1/8</a:t>
            </a:r>
          </a:p>
        </p:txBody>
      </p:sp>
    </p:spTree>
    <p:extLst>
      <p:ext uri="{BB962C8B-B14F-4D97-AF65-F5344CB8AC3E}">
        <p14:creationId xmlns:p14="http://schemas.microsoft.com/office/powerpoint/2010/main" val="39541377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95536" y="764704"/>
            <a:ext cx="8640960" cy="6480720"/>
          </a:xfrm>
        </p:spPr>
        <p:txBody>
          <a:bodyPr>
            <a:noAutofit/>
          </a:bodyPr>
          <a:lstStyle/>
          <a:p>
            <a:r>
              <a:rPr lang="en-GB" sz="3600" dirty="0">
                <a:solidFill>
                  <a:schemeClr val="bg1"/>
                </a:solidFill>
              </a:rPr>
              <a:t>You're rich in love and You're slow to anger</a:t>
            </a:r>
          </a:p>
          <a:p>
            <a:r>
              <a:rPr lang="en-GB" sz="3600" dirty="0">
                <a:solidFill>
                  <a:schemeClr val="bg1"/>
                </a:solidFill>
              </a:rPr>
              <a:t>Your name is great and Your heart is kind</a:t>
            </a:r>
          </a:p>
          <a:p>
            <a:r>
              <a:rPr lang="en-GB" sz="3600" dirty="0">
                <a:solidFill>
                  <a:schemeClr val="bg1"/>
                </a:solidFill>
              </a:rPr>
              <a:t>For all Your goodness I will keep on singing</a:t>
            </a:r>
          </a:p>
          <a:p>
            <a:r>
              <a:rPr lang="en-GB" sz="3600" dirty="0">
                <a:solidFill>
                  <a:schemeClr val="bg1"/>
                </a:solidFill>
              </a:rPr>
              <a:t>Ten thousand reasons for my heart to find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4/7</a:t>
            </a:r>
          </a:p>
        </p:txBody>
      </p:sp>
    </p:spTree>
    <p:extLst>
      <p:ext uri="{BB962C8B-B14F-4D97-AF65-F5344CB8AC3E}">
        <p14:creationId xmlns:p14="http://schemas.microsoft.com/office/powerpoint/2010/main" val="3230611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31698" y="764704"/>
            <a:ext cx="8640960" cy="6480720"/>
          </a:xfrm>
        </p:spPr>
        <p:txBody>
          <a:bodyPr>
            <a:noAutofit/>
          </a:bodyPr>
          <a:lstStyle/>
          <a:p>
            <a:r>
              <a:rPr lang="en-GB" sz="3600" dirty="0">
                <a:solidFill>
                  <a:schemeClr val="bg1"/>
                </a:solidFill>
              </a:rPr>
              <a:t>Bless the Lord O my soul O my soul</a:t>
            </a:r>
          </a:p>
          <a:p>
            <a:r>
              <a:rPr lang="en-GB" sz="3600" dirty="0">
                <a:solidFill>
                  <a:schemeClr val="bg1"/>
                </a:solidFill>
              </a:rPr>
              <a:t>Worship His holy name</a:t>
            </a:r>
          </a:p>
          <a:p>
            <a:r>
              <a:rPr lang="en-GB" sz="3600" dirty="0">
                <a:solidFill>
                  <a:schemeClr val="bg1"/>
                </a:solidFill>
              </a:rPr>
              <a:t>Sing like never before O my soul</a:t>
            </a:r>
          </a:p>
          <a:p>
            <a:r>
              <a:rPr lang="en-GB" sz="3600" dirty="0">
                <a:solidFill>
                  <a:schemeClr val="bg1"/>
                </a:solidFill>
              </a:rPr>
              <a:t>I'll worship Your holy name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5/7</a:t>
            </a:r>
          </a:p>
        </p:txBody>
      </p:sp>
    </p:spTree>
    <p:extLst>
      <p:ext uri="{BB962C8B-B14F-4D97-AF65-F5344CB8AC3E}">
        <p14:creationId xmlns:p14="http://schemas.microsoft.com/office/powerpoint/2010/main" val="34913717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And on that day when my strength is failing</a:t>
            </a:r>
          </a:p>
          <a:p>
            <a:r>
              <a:rPr lang="en-GB" sz="3600" dirty="0">
                <a:solidFill>
                  <a:schemeClr val="bg1"/>
                </a:solidFill>
              </a:rPr>
              <a:t>The end draws near and my time has come</a:t>
            </a:r>
          </a:p>
          <a:p>
            <a:r>
              <a:rPr lang="en-GB" sz="3600" dirty="0">
                <a:solidFill>
                  <a:schemeClr val="bg1"/>
                </a:solidFill>
              </a:rPr>
              <a:t>Still my soul will sing Your praise unending</a:t>
            </a:r>
          </a:p>
          <a:p>
            <a:r>
              <a:rPr lang="en-GB" sz="3600" dirty="0">
                <a:solidFill>
                  <a:schemeClr val="bg1"/>
                </a:solidFill>
              </a:rPr>
              <a:t>Ten thousand years and then forevermore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6/7</a:t>
            </a:r>
          </a:p>
        </p:txBody>
      </p:sp>
    </p:spTree>
    <p:extLst>
      <p:ext uri="{BB962C8B-B14F-4D97-AF65-F5344CB8AC3E}">
        <p14:creationId xmlns:p14="http://schemas.microsoft.com/office/powerpoint/2010/main" val="10903710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Bless the Lord O my soul O my soul</a:t>
            </a:r>
          </a:p>
          <a:p>
            <a:r>
              <a:rPr lang="en-GB" sz="3600" dirty="0">
                <a:solidFill>
                  <a:schemeClr val="bg1"/>
                </a:solidFill>
              </a:rPr>
              <a:t>Worship His holy name</a:t>
            </a:r>
          </a:p>
          <a:p>
            <a:r>
              <a:rPr lang="en-GB" sz="3600" dirty="0">
                <a:solidFill>
                  <a:schemeClr val="bg1"/>
                </a:solidFill>
              </a:rPr>
              <a:t>Sing like never before O my soul</a:t>
            </a:r>
          </a:p>
          <a:p>
            <a:r>
              <a:rPr lang="en-GB" sz="3600" dirty="0">
                <a:solidFill>
                  <a:schemeClr val="bg1"/>
                </a:solidFill>
              </a:rPr>
              <a:t>I'll worship Your holy name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7/7</a:t>
            </a:r>
          </a:p>
        </p:txBody>
      </p:sp>
    </p:spTree>
    <p:extLst>
      <p:ext uri="{BB962C8B-B14F-4D97-AF65-F5344CB8AC3E}">
        <p14:creationId xmlns:p14="http://schemas.microsoft.com/office/powerpoint/2010/main" val="29481814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386009-5A25-6227-A170-6E5C392EFE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0553C2-8656-2518-D903-68F0C1349C0C}"/>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B8D2E390-A50F-0BEA-92D2-A47B365BC6B8}"/>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1026" name="Picture 2" descr="Power In Prayer">
            <a:extLst>
              <a:ext uri="{FF2B5EF4-FFF2-40B4-BE49-F238E27FC236}">
                <a16:creationId xmlns:a16="http://schemas.microsoft.com/office/drawing/2014/main" id="{BB581553-B6E9-D343-6973-A69EA9DC9C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902" y="980728"/>
            <a:ext cx="7574611" cy="5040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7819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7170" name="Picture 2" descr="Ainsdale Methodist Church Notices">
            <a:extLst>
              <a:ext uri="{FF2B5EF4-FFF2-40B4-BE49-F238E27FC236}">
                <a16:creationId xmlns:a16="http://schemas.microsoft.com/office/drawing/2014/main" id="{3EEB5152-0F8F-378F-8135-B603334301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27113"/>
            <a:ext cx="9144000" cy="4803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667672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936EBD1-1C74-88A4-AF7D-7956F0B142CD}"/>
              </a:ext>
            </a:extLst>
          </p:cNvPr>
          <p:cNvPicPr>
            <a:picLocks noChangeAspect="1"/>
          </p:cNvPicPr>
          <p:nvPr/>
        </p:nvPicPr>
        <p:blipFill>
          <a:blip r:embed="rId2"/>
          <a:stretch>
            <a:fillRect/>
          </a:stretch>
        </p:blipFill>
        <p:spPr>
          <a:xfrm>
            <a:off x="2146484" y="0"/>
            <a:ext cx="4851032" cy="6858000"/>
          </a:xfrm>
          <a:prstGeom prst="rect">
            <a:avLst/>
          </a:prstGeom>
        </p:spPr>
      </p:pic>
    </p:spTree>
    <p:extLst>
      <p:ext uri="{BB962C8B-B14F-4D97-AF65-F5344CB8AC3E}">
        <p14:creationId xmlns:p14="http://schemas.microsoft.com/office/powerpoint/2010/main" val="142143909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y be an image of text that says 'ISLE OF GRAIN FETE AND CARNIVAL Saturday 19th July 2025 St James Playing Field Green Lane, Grain, ME3 OBS Procession starts at 1.30pm Official Fete opening at 3pm'">
            <a:extLst>
              <a:ext uri="{FF2B5EF4-FFF2-40B4-BE49-F238E27FC236}">
                <a16:creationId xmlns:a16="http://schemas.microsoft.com/office/drawing/2014/main" id="{D9B66159-A838-68BB-240B-2B1AF265675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83568" y="980728"/>
            <a:ext cx="3288208" cy="465129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1D1DD5EB-1E24-7297-06C8-61F03510DDC3}"/>
              </a:ext>
            </a:extLst>
          </p:cNvPr>
          <p:cNvPicPr>
            <a:picLocks noChangeAspect="1"/>
          </p:cNvPicPr>
          <p:nvPr/>
        </p:nvPicPr>
        <p:blipFill>
          <a:blip r:embed="rId3"/>
          <a:stretch>
            <a:fillRect/>
          </a:stretch>
        </p:blipFill>
        <p:spPr>
          <a:xfrm>
            <a:off x="4083218" y="985292"/>
            <a:ext cx="4378340" cy="3385170"/>
          </a:xfrm>
          <a:prstGeom prst="rect">
            <a:avLst/>
          </a:prstGeom>
        </p:spPr>
      </p:pic>
      <p:sp>
        <p:nvSpPr>
          <p:cNvPr id="5" name="TextBox 4">
            <a:extLst>
              <a:ext uri="{FF2B5EF4-FFF2-40B4-BE49-F238E27FC236}">
                <a16:creationId xmlns:a16="http://schemas.microsoft.com/office/drawing/2014/main" id="{A27FF47A-EA84-EECC-7FFF-EAE7E17501DE}"/>
              </a:ext>
            </a:extLst>
          </p:cNvPr>
          <p:cNvSpPr txBox="1"/>
          <p:nvPr/>
        </p:nvSpPr>
        <p:spPr>
          <a:xfrm flipH="1">
            <a:off x="4716016" y="4797152"/>
            <a:ext cx="3744416" cy="646331"/>
          </a:xfrm>
          <a:prstGeom prst="rect">
            <a:avLst/>
          </a:prstGeom>
          <a:noFill/>
        </p:spPr>
        <p:txBody>
          <a:bodyPr wrap="square" rtlCol="0">
            <a:spAutoFit/>
          </a:bodyPr>
          <a:lstStyle/>
          <a:p>
            <a:r>
              <a:rPr lang="en-GB" sz="3600" dirty="0">
                <a:solidFill>
                  <a:schemeClr val="bg1"/>
                </a:solidFill>
              </a:rPr>
              <a:t>PPP God Whispers</a:t>
            </a:r>
          </a:p>
        </p:txBody>
      </p:sp>
    </p:spTree>
    <p:extLst>
      <p:ext uri="{BB962C8B-B14F-4D97-AF65-F5344CB8AC3E}">
        <p14:creationId xmlns:p14="http://schemas.microsoft.com/office/powerpoint/2010/main" val="15465466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34CF08-03D5-E52D-10F7-37F1FB15F857}"/>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57863EAB-E823-6E5B-8ED4-4D059E38F79A}"/>
              </a:ext>
            </a:extLst>
          </p:cNvPr>
          <p:cNvPicPr>
            <a:picLocks noChangeAspect="1"/>
          </p:cNvPicPr>
          <p:nvPr/>
        </p:nvPicPr>
        <p:blipFill>
          <a:blip r:embed="rId2"/>
          <a:stretch>
            <a:fillRect/>
          </a:stretch>
        </p:blipFill>
        <p:spPr>
          <a:xfrm>
            <a:off x="0" y="886425"/>
            <a:ext cx="9144000" cy="5085150"/>
          </a:xfrm>
          <a:prstGeom prst="rect">
            <a:avLst/>
          </a:prstGeom>
        </p:spPr>
      </p:pic>
    </p:spTree>
    <p:extLst>
      <p:ext uri="{BB962C8B-B14F-4D97-AF65-F5344CB8AC3E}">
        <p14:creationId xmlns:p14="http://schemas.microsoft.com/office/powerpoint/2010/main" val="344636591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D0209CA-2E58-491C-4A57-15FF400F2B4F}"/>
              </a:ext>
            </a:extLst>
          </p:cNvPr>
          <p:cNvPicPr>
            <a:picLocks noChangeAspect="1"/>
          </p:cNvPicPr>
          <p:nvPr/>
        </p:nvPicPr>
        <p:blipFill>
          <a:blip r:embed="rId2"/>
          <a:stretch>
            <a:fillRect/>
          </a:stretch>
        </p:blipFill>
        <p:spPr>
          <a:xfrm>
            <a:off x="0" y="860385"/>
            <a:ext cx="9144000" cy="5137229"/>
          </a:xfrm>
          <a:prstGeom prst="rect">
            <a:avLst/>
          </a:prstGeom>
        </p:spPr>
      </p:pic>
    </p:spTree>
    <p:extLst>
      <p:ext uri="{BB962C8B-B14F-4D97-AF65-F5344CB8AC3E}">
        <p14:creationId xmlns:p14="http://schemas.microsoft.com/office/powerpoint/2010/main" val="3546055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D9D591-AE3A-2618-1CD7-2DC6431062E2}"/>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68EB5AEE-0DF1-B4F6-151C-93F774862ECC}"/>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What shall we do</a:t>
            </a:r>
          </a:p>
          <a:p>
            <a:r>
              <a:rPr lang="en-GB" sz="3600" dirty="0">
                <a:solidFill>
                  <a:schemeClr val="bg1"/>
                </a:solidFill>
              </a:rPr>
              <a:t>We shall lift up a shout</a:t>
            </a:r>
          </a:p>
          <a:p>
            <a:r>
              <a:rPr lang="en-GB" sz="3600" dirty="0">
                <a:solidFill>
                  <a:schemeClr val="bg1"/>
                </a:solidFill>
              </a:rPr>
              <a:t>What shall we do</a:t>
            </a:r>
          </a:p>
          <a:p>
            <a:r>
              <a:rPr lang="en-GB" sz="3600" dirty="0">
                <a:solidFill>
                  <a:schemeClr val="bg1"/>
                </a:solidFill>
              </a:rPr>
              <a:t>We shall praise Him</a:t>
            </a:r>
          </a:p>
          <a:p>
            <a:r>
              <a:rPr lang="en-GB" sz="3600" dirty="0">
                <a:solidFill>
                  <a:schemeClr val="bg1"/>
                </a:solidFill>
              </a:rPr>
              <a:t>What shall we do</a:t>
            </a:r>
          </a:p>
          <a:p>
            <a:r>
              <a:rPr lang="en-GB" sz="3600" dirty="0">
                <a:solidFill>
                  <a:schemeClr val="bg1"/>
                </a:solidFill>
              </a:rPr>
              <a:t>For our God made a way</a:t>
            </a:r>
          </a:p>
          <a:p>
            <a:r>
              <a:rPr lang="en-GB" sz="3600" dirty="0">
                <a:solidFill>
                  <a:schemeClr val="bg1"/>
                </a:solidFill>
              </a:rPr>
              <a:t>We'll give Him our thanksgiving</a:t>
            </a:r>
          </a:p>
        </p:txBody>
      </p:sp>
      <p:sp>
        <p:nvSpPr>
          <p:cNvPr id="4" name="TextBox 3">
            <a:extLst>
              <a:ext uri="{FF2B5EF4-FFF2-40B4-BE49-F238E27FC236}">
                <a16:creationId xmlns:a16="http://schemas.microsoft.com/office/drawing/2014/main" id="{90ED0EAE-F0CA-2A45-29DA-0790DB8B210A}"/>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2/8</a:t>
            </a:r>
          </a:p>
        </p:txBody>
      </p:sp>
    </p:spTree>
    <p:extLst>
      <p:ext uri="{BB962C8B-B14F-4D97-AF65-F5344CB8AC3E}">
        <p14:creationId xmlns:p14="http://schemas.microsoft.com/office/powerpoint/2010/main" val="129142600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69E4C46-BB74-6F4A-AD8A-B537AD593E30}"/>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7557041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3D329-6146-DB16-A0F8-473DB127F572}"/>
              </a:ext>
            </a:extLst>
          </p:cNvPr>
          <p:cNvSpPr>
            <a:spLocks noGrp="1"/>
          </p:cNvSpPr>
          <p:nvPr>
            <p:ph type="ctrTitle"/>
          </p:nvPr>
        </p:nvSpPr>
        <p:spPr>
          <a:xfrm>
            <a:off x="482601" y="1339851"/>
            <a:ext cx="3465438" cy="3425353"/>
          </a:xfrm>
        </p:spPr>
        <p:txBody>
          <a:bodyPr>
            <a:normAutofit/>
          </a:bodyPr>
          <a:lstStyle/>
          <a:p>
            <a:pPr algn="l"/>
            <a:r>
              <a:rPr lang="en-GB" sz="3300" dirty="0"/>
              <a:t>Grow Group 1</a:t>
            </a:r>
          </a:p>
        </p:txBody>
      </p:sp>
      <p:sp>
        <p:nvSpPr>
          <p:cNvPr id="3" name="Subtitle 2">
            <a:extLst>
              <a:ext uri="{FF2B5EF4-FFF2-40B4-BE49-F238E27FC236}">
                <a16:creationId xmlns:a16="http://schemas.microsoft.com/office/drawing/2014/main" id="{75D6911F-30BC-B34B-6468-F00A6CFCD0D4}"/>
              </a:ext>
            </a:extLst>
          </p:cNvPr>
          <p:cNvSpPr>
            <a:spLocks noGrp="1"/>
          </p:cNvSpPr>
          <p:nvPr>
            <p:ph type="subTitle" idx="1"/>
          </p:nvPr>
        </p:nvSpPr>
        <p:spPr>
          <a:xfrm>
            <a:off x="482600" y="2276872"/>
            <a:ext cx="4189312" cy="581621"/>
          </a:xfrm>
        </p:spPr>
        <p:txBody>
          <a:bodyPr>
            <a:noAutofit/>
          </a:bodyPr>
          <a:lstStyle/>
          <a:p>
            <a:pPr algn="l"/>
            <a:r>
              <a:rPr lang="en-GB" sz="4000" b="1" dirty="0">
                <a:solidFill>
                  <a:schemeClr val="bg1"/>
                </a:solidFill>
              </a:rPr>
              <a:t>On YOUR MARK!</a:t>
            </a:r>
          </a:p>
        </p:txBody>
      </p:sp>
      <p:pic>
        <p:nvPicPr>
          <p:cNvPr id="4" name="Picture 3" descr="Colorized light photo effects">
            <a:extLst>
              <a:ext uri="{FF2B5EF4-FFF2-40B4-BE49-F238E27FC236}">
                <a16:creationId xmlns:a16="http://schemas.microsoft.com/office/drawing/2014/main" id="{DC944C75-EA77-229A-BB13-DCEEA7DA4FBF}"/>
              </a:ext>
            </a:extLst>
          </p:cNvPr>
          <p:cNvPicPr>
            <a:picLocks noChangeAspect="1"/>
          </p:cNvPicPr>
          <p:nvPr/>
        </p:nvPicPr>
        <p:blipFill>
          <a:blip r:embed="rId2"/>
          <a:srcRect l="10369" r="31594" b="-1"/>
          <a:stretch/>
        </p:blipFill>
        <p:spPr>
          <a:xfrm>
            <a:off x="4671912" y="857257"/>
            <a:ext cx="4472089" cy="5143493"/>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2994362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59AD8-EA4D-EB4A-21DE-40EB92AC59D7}"/>
              </a:ext>
            </a:extLst>
          </p:cNvPr>
          <p:cNvSpPr>
            <a:spLocks noGrp="1"/>
          </p:cNvSpPr>
          <p:nvPr>
            <p:ph type="title"/>
          </p:nvPr>
        </p:nvSpPr>
        <p:spPr/>
        <p:txBody>
          <a:bodyPr>
            <a:normAutofit fontScale="90000"/>
          </a:bodyPr>
          <a:lstStyle/>
          <a:p>
            <a:r>
              <a:rPr lang="en-GB" dirty="0"/>
              <a:t>Leaders</a:t>
            </a:r>
          </a:p>
        </p:txBody>
      </p:sp>
      <p:sp>
        <p:nvSpPr>
          <p:cNvPr id="3" name="Content Placeholder 2">
            <a:extLst>
              <a:ext uri="{FF2B5EF4-FFF2-40B4-BE49-F238E27FC236}">
                <a16:creationId xmlns:a16="http://schemas.microsoft.com/office/drawing/2014/main" id="{AF5496A3-ED88-7267-057C-91BDA4DBA43B}"/>
              </a:ext>
            </a:extLst>
          </p:cNvPr>
          <p:cNvSpPr>
            <a:spLocks noGrp="1"/>
          </p:cNvSpPr>
          <p:nvPr>
            <p:ph idx="1"/>
          </p:nvPr>
        </p:nvSpPr>
        <p:spPr/>
        <p:txBody>
          <a:bodyPr/>
          <a:lstStyle/>
          <a:p>
            <a:r>
              <a:rPr lang="en-GB" dirty="0"/>
              <a:t>Phil &amp; Kim</a:t>
            </a:r>
          </a:p>
          <a:p>
            <a:r>
              <a:rPr lang="en-GB" dirty="0"/>
              <a:t>Maria (Mia) Warren</a:t>
            </a:r>
          </a:p>
          <a:p>
            <a:r>
              <a:rPr lang="en-GB" dirty="0"/>
              <a:t>Matthew Harrison</a:t>
            </a:r>
          </a:p>
          <a:p>
            <a:r>
              <a:rPr lang="en-GB" dirty="0"/>
              <a:t>Richard &amp; Elisa Acheampong</a:t>
            </a:r>
          </a:p>
        </p:txBody>
      </p:sp>
      <p:sp>
        <p:nvSpPr>
          <p:cNvPr id="4" name="Date Placeholder 3">
            <a:extLst>
              <a:ext uri="{FF2B5EF4-FFF2-40B4-BE49-F238E27FC236}">
                <a16:creationId xmlns:a16="http://schemas.microsoft.com/office/drawing/2014/main" id="{91304529-2ABB-8119-AF29-3F88F28DFF25}"/>
              </a:ext>
            </a:extLst>
          </p:cNvPr>
          <p:cNvSpPr>
            <a:spLocks noGrp="1"/>
          </p:cNvSpPr>
          <p:nvPr>
            <p:ph type="dt" sz="half" idx="10"/>
          </p:nvPr>
        </p:nvSpPr>
        <p:spPr/>
        <p:txBody>
          <a:bodyPr/>
          <a:lstStyle/>
          <a:p>
            <a:fld id="{579F6069-8263-4296-913A-BC2234E8D32B}" type="datetime1">
              <a:rPr lang="en-US" smtClean="0"/>
              <a:t>6/28/2025</a:t>
            </a:fld>
            <a:endParaRPr lang="en-US"/>
          </a:p>
        </p:txBody>
      </p:sp>
      <p:sp>
        <p:nvSpPr>
          <p:cNvPr id="5" name="Footer Placeholder 4">
            <a:extLst>
              <a:ext uri="{FF2B5EF4-FFF2-40B4-BE49-F238E27FC236}">
                <a16:creationId xmlns:a16="http://schemas.microsoft.com/office/drawing/2014/main" id="{2180F744-A71E-1CDD-DFE3-F30A6FF8209C}"/>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67D1FD5-1E07-0AF5-A2E0-AFFB72FEF0FF}"/>
              </a:ext>
            </a:extLst>
          </p:cNvPr>
          <p:cNvSpPr>
            <a:spLocks noGrp="1"/>
          </p:cNvSpPr>
          <p:nvPr>
            <p:ph type="sldNum" sz="quarter" idx="12"/>
          </p:nvPr>
        </p:nvSpPr>
        <p:spPr/>
        <p:txBody>
          <a:bodyPr/>
          <a:lstStyle/>
          <a:p>
            <a:fld id="{C68AC1EC-23E2-4F0E-A5A4-674EC8DB954E}" type="slidenum">
              <a:rPr lang="en-US" smtClean="0"/>
              <a:t>52</a:t>
            </a:fld>
            <a:endParaRPr lang="en-US"/>
          </a:p>
        </p:txBody>
      </p:sp>
      <p:sp>
        <p:nvSpPr>
          <p:cNvPr id="7" name="Subtitle 2">
            <a:extLst>
              <a:ext uri="{FF2B5EF4-FFF2-40B4-BE49-F238E27FC236}">
                <a16:creationId xmlns:a16="http://schemas.microsoft.com/office/drawing/2014/main" id="{957CDCA1-1DDB-89BD-C0E7-351133008BCA}"/>
              </a:ext>
            </a:extLst>
          </p:cNvPr>
          <p:cNvSpPr txBox="1">
            <a:spLocks/>
          </p:cNvSpPr>
          <p:nvPr/>
        </p:nvSpPr>
        <p:spPr>
          <a:xfrm>
            <a:off x="1115616" y="836712"/>
            <a:ext cx="7776864" cy="648072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4800" dirty="0" err="1">
                <a:solidFill>
                  <a:schemeClr val="bg1"/>
                </a:solidFill>
              </a:rPr>
              <a:t>Leaders</a:t>
            </a:r>
            <a:r>
              <a:rPr lang="en-GB" sz="3600" dirty="0" err="1"/>
              <a:t>s</a:t>
            </a:r>
            <a:endParaRPr lang="en-GB" sz="3600" dirty="0">
              <a:solidFill>
                <a:schemeClr val="bg1"/>
              </a:solidFill>
            </a:endParaRPr>
          </a:p>
          <a:p>
            <a:pPr marL="0" indent="0">
              <a:buNone/>
            </a:pPr>
            <a:endParaRPr lang="en-GB" sz="3600" dirty="0">
              <a:solidFill>
                <a:schemeClr val="bg1"/>
              </a:solidFill>
            </a:endParaRPr>
          </a:p>
          <a:p>
            <a:r>
              <a:rPr lang="en-GB" sz="3600" dirty="0">
                <a:solidFill>
                  <a:schemeClr val="bg1"/>
                </a:solidFill>
              </a:rPr>
              <a:t>Phil &amp; Kim</a:t>
            </a:r>
          </a:p>
          <a:p>
            <a:r>
              <a:rPr lang="en-GB" sz="3600" dirty="0">
                <a:solidFill>
                  <a:schemeClr val="bg1"/>
                </a:solidFill>
              </a:rPr>
              <a:t>Maria (Mia) Warren</a:t>
            </a:r>
          </a:p>
          <a:p>
            <a:r>
              <a:rPr lang="en-GB" sz="3600" dirty="0">
                <a:solidFill>
                  <a:schemeClr val="bg1"/>
                </a:solidFill>
              </a:rPr>
              <a:t>Matthew Harrison</a:t>
            </a:r>
          </a:p>
          <a:p>
            <a:r>
              <a:rPr lang="en-GB" sz="3600" dirty="0">
                <a:solidFill>
                  <a:schemeClr val="bg1"/>
                </a:solidFill>
              </a:rPr>
              <a:t>Richard &amp; Elisha Acheampong</a:t>
            </a:r>
          </a:p>
          <a:p>
            <a:endParaRPr lang="en-GB" sz="3600" dirty="0">
              <a:solidFill>
                <a:schemeClr val="bg1"/>
              </a:solidFill>
            </a:endParaRPr>
          </a:p>
        </p:txBody>
      </p:sp>
    </p:spTree>
    <p:extLst>
      <p:ext uri="{BB962C8B-B14F-4D97-AF65-F5344CB8AC3E}">
        <p14:creationId xmlns:p14="http://schemas.microsoft.com/office/powerpoint/2010/main" val="300915415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299625" y="857250"/>
            <a:ext cx="5296500" cy="1182900"/>
          </a:xfrm>
          <a:prstGeom prst="rect">
            <a:avLst/>
          </a:prstGeom>
        </p:spPr>
        <p:txBody>
          <a:bodyPr spcFirstLastPara="1" vert="horz" wrap="square" lIns="91425" tIns="91425" rIns="91425" bIns="91425" rtlCol="0" anchor="ctr" anchorCtr="0">
            <a:normAutofit/>
          </a:bodyPr>
          <a:lstStyle/>
          <a:p>
            <a:pPr>
              <a:spcBef>
                <a:spcPts val="0"/>
              </a:spcBef>
            </a:pPr>
            <a:r>
              <a:rPr lang="en" b="1"/>
              <a:t>Storm Walker</a:t>
            </a:r>
            <a:endParaRPr b="1"/>
          </a:p>
        </p:txBody>
      </p:sp>
      <p:sp>
        <p:nvSpPr>
          <p:cNvPr id="57" name="Google Shape;57;p13"/>
          <p:cNvSpPr txBox="1">
            <a:spLocks noGrp="1"/>
          </p:cNvSpPr>
          <p:nvPr>
            <p:ph type="subTitle" idx="1"/>
          </p:nvPr>
        </p:nvSpPr>
        <p:spPr>
          <a:xfrm>
            <a:off x="3611400" y="2600263"/>
            <a:ext cx="5532600" cy="1657500"/>
          </a:xfrm>
          <a:prstGeom prst="rect">
            <a:avLst/>
          </a:prstGeom>
        </p:spPr>
        <p:txBody>
          <a:bodyPr spcFirstLastPara="1" vert="horz" wrap="square" lIns="91425" tIns="91425" rIns="91425" bIns="91425" rtlCol="0" anchor="ctr" anchorCtr="0">
            <a:normAutofit/>
          </a:bodyPr>
          <a:lstStyle/>
          <a:p>
            <a:pPr>
              <a:spcBef>
                <a:spcPts val="0"/>
              </a:spcBef>
            </a:pPr>
            <a:r>
              <a:rPr lang="en"/>
              <a:t>Symbolising, trust in Jesus Christ through life's storms. </a:t>
            </a:r>
            <a:endParaRPr/>
          </a:p>
          <a:p>
            <a:pPr>
              <a:spcBef>
                <a:spcPts val="0"/>
              </a:spcBef>
            </a:pPr>
            <a:r>
              <a:rPr lang="en"/>
              <a:t>Mark 4:35-41</a:t>
            </a:r>
            <a:endParaRPr/>
          </a:p>
        </p:txBody>
      </p:sp>
      <p:pic>
        <p:nvPicPr>
          <p:cNvPr id="58" name="Google Shape;58;p13"/>
          <p:cNvPicPr preferRelativeResize="0"/>
          <p:nvPr/>
        </p:nvPicPr>
        <p:blipFill>
          <a:blip r:embed="rId3">
            <a:alphaModFix/>
          </a:blip>
          <a:stretch>
            <a:fillRect/>
          </a:stretch>
        </p:blipFill>
        <p:spPr>
          <a:xfrm>
            <a:off x="273493" y="1159763"/>
            <a:ext cx="3403898" cy="4538480"/>
          </a:xfrm>
          <a:prstGeom prst="rect">
            <a:avLst/>
          </a:prstGeom>
          <a:noFill/>
          <a:ln>
            <a:noFill/>
          </a:ln>
        </p:spPr>
      </p:pic>
      <p:sp>
        <p:nvSpPr>
          <p:cNvPr id="2" name="Google Shape;56;p13">
            <a:extLst>
              <a:ext uri="{FF2B5EF4-FFF2-40B4-BE49-F238E27FC236}">
                <a16:creationId xmlns:a16="http://schemas.microsoft.com/office/drawing/2014/main" id="{770B25F0-9B2E-EF4D-B857-15FAD0A1261A}"/>
              </a:ext>
            </a:extLst>
          </p:cNvPr>
          <p:cNvSpPr txBox="1">
            <a:spLocks/>
          </p:cNvSpPr>
          <p:nvPr/>
        </p:nvSpPr>
        <p:spPr>
          <a:xfrm>
            <a:off x="2987824" y="1266107"/>
            <a:ext cx="5296500" cy="1182900"/>
          </a:xfrm>
          <a:prstGeom prst="rect">
            <a:avLst/>
          </a:prstGeom>
        </p:spPr>
        <p:txBody>
          <a:bodyPr spcFirstLastPara="1" vert="horz" wrap="square" lIns="91425" tIns="91425" rIns="91425" bIns="91425" rtlCol="0" anchor="ctr" anchorCtr="0">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GB" b="1" dirty="0">
                <a:solidFill>
                  <a:schemeClr val="bg1"/>
                </a:solidFill>
              </a:rPr>
              <a:t>Storm Walker</a:t>
            </a:r>
          </a:p>
        </p:txBody>
      </p:sp>
    </p:spTree>
    <p:extLst>
      <p:ext uri="{BB962C8B-B14F-4D97-AF65-F5344CB8AC3E}">
        <p14:creationId xmlns:p14="http://schemas.microsoft.com/office/powerpoint/2010/main" val="112556178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p:nvPr/>
        </p:nvSpPr>
        <p:spPr>
          <a:xfrm>
            <a:off x="650277" y="1024657"/>
            <a:ext cx="4758600" cy="742800"/>
          </a:xfrm>
          <a:prstGeom prst="rect">
            <a:avLst/>
          </a:prstGeom>
          <a:noFill/>
          <a:ln>
            <a:noFill/>
          </a:ln>
        </p:spPr>
        <p:txBody>
          <a:bodyPr spcFirstLastPara="1" wrap="square" lIns="91425" tIns="91425" rIns="91425" bIns="91425" anchor="t" anchorCtr="0">
            <a:spAutoFit/>
          </a:bodyPr>
          <a:lstStyle/>
          <a:p>
            <a:r>
              <a:rPr lang="en" sz="3600" u="sng" dirty="0">
                <a:solidFill>
                  <a:schemeClr val="bg1"/>
                </a:solidFill>
              </a:rPr>
              <a:t>Group Leaders </a:t>
            </a:r>
            <a:endParaRPr sz="3600" b="1" u="sng" dirty="0">
              <a:solidFill>
                <a:schemeClr val="bg1"/>
              </a:solidFill>
            </a:endParaRPr>
          </a:p>
        </p:txBody>
      </p:sp>
      <p:pic>
        <p:nvPicPr>
          <p:cNvPr id="64" name="Google Shape;64;p14"/>
          <p:cNvPicPr preferRelativeResize="0"/>
          <p:nvPr/>
        </p:nvPicPr>
        <p:blipFill>
          <a:blip r:embed="rId3">
            <a:alphaModFix/>
          </a:blip>
          <a:stretch>
            <a:fillRect/>
          </a:stretch>
        </p:blipFill>
        <p:spPr>
          <a:xfrm>
            <a:off x="329696" y="1828206"/>
            <a:ext cx="2101447" cy="2986919"/>
          </a:xfrm>
          <a:prstGeom prst="rect">
            <a:avLst/>
          </a:prstGeom>
          <a:noFill/>
          <a:ln>
            <a:noFill/>
          </a:ln>
        </p:spPr>
      </p:pic>
      <p:sp>
        <p:nvSpPr>
          <p:cNvPr id="65" name="Google Shape;65;p14"/>
          <p:cNvSpPr txBox="1"/>
          <p:nvPr/>
        </p:nvSpPr>
        <p:spPr>
          <a:xfrm>
            <a:off x="4568" y="2904450"/>
            <a:ext cx="9144000" cy="463800"/>
          </a:xfrm>
          <a:prstGeom prst="rect">
            <a:avLst/>
          </a:prstGeom>
          <a:noFill/>
          <a:ln>
            <a:noFill/>
          </a:ln>
        </p:spPr>
        <p:txBody>
          <a:bodyPr spcFirstLastPara="1" wrap="square" lIns="91425" tIns="91425" rIns="91425" bIns="91425" anchor="t" anchorCtr="0">
            <a:spAutoFit/>
          </a:bodyPr>
          <a:lstStyle/>
          <a:p>
            <a:endParaRPr>
              <a:solidFill>
                <a:schemeClr val="dk2"/>
              </a:solidFill>
            </a:endParaRPr>
          </a:p>
        </p:txBody>
      </p:sp>
      <p:pic>
        <p:nvPicPr>
          <p:cNvPr id="66" name="Google Shape;66;p14"/>
          <p:cNvPicPr preferRelativeResize="0"/>
          <p:nvPr/>
        </p:nvPicPr>
        <p:blipFill>
          <a:blip r:embed="rId4">
            <a:alphaModFix/>
          </a:blip>
          <a:stretch>
            <a:fillRect/>
          </a:stretch>
        </p:blipFill>
        <p:spPr>
          <a:xfrm>
            <a:off x="3211488" y="1767450"/>
            <a:ext cx="1714338" cy="3047674"/>
          </a:xfrm>
          <a:prstGeom prst="rect">
            <a:avLst/>
          </a:prstGeom>
          <a:noFill/>
          <a:ln>
            <a:noFill/>
          </a:ln>
        </p:spPr>
      </p:pic>
      <p:sp>
        <p:nvSpPr>
          <p:cNvPr id="67" name="Google Shape;67;p14"/>
          <p:cNvSpPr txBox="1"/>
          <p:nvPr/>
        </p:nvSpPr>
        <p:spPr>
          <a:xfrm>
            <a:off x="196229" y="4815125"/>
            <a:ext cx="4047000" cy="463800"/>
          </a:xfrm>
          <a:prstGeom prst="rect">
            <a:avLst/>
          </a:prstGeom>
          <a:noFill/>
          <a:ln>
            <a:noFill/>
          </a:ln>
        </p:spPr>
        <p:txBody>
          <a:bodyPr spcFirstLastPara="1" wrap="square" lIns="91425" tIns="91425" rIns="91425" bIns="91425" anchor="t" anchorCtr="0">
            <a:spAutoFit/>
          </a:bodyPr>
          <a:lstStyle/>
          <a:p>
            <a:r>
              <a:rPr lang="en" dirty="0">
                <a:solidFill>
                  <a:schemeClr val="bg1"/>
                </a:solidFill>
              </a:rPr>
              <a:t>Micheal and Mwamba</a:t>
            </a:r>
            <a:endParaRPr dirty="0">
              <a:solidFill>
                <a:schemeClr val="bg1"/>
              </a:solidFill>
            </a:endParaRPr>
          </a:p>
        </p:txBody>
      </p:sp>
      <p:sp>
        <p:nvSpPr>
          <p:cNvPr id="68" name="Google Shape;68;p14"/>
          <p:cNvSpPr txBox="1"/>
          <p:nvPr/>
        </p:nvSpPr>
        <p:spPr>
          <a:xfrm>
            <a:off x="3336059" y="4815125"/>
            <a:ext cx="1465200" cy="463800"/>
          </a:xfrm>
          <a:prstGeom prst="rect">
            <a:avLst/>
          </a:prstGeom>
          <a:noFill/>
          <a:ln>
            <a:noFill/>
          </a:ln>
        </p:spPr>
        <p:txBody>
          <a:bodyPr spcFirstLastPara="1" wrap="square" lIns="91425" tIns="91425" rIns="91425" bIns="91425" anchor="t" anchorCtr="0">
            <a:spAutoFit/>
          </a:bodyPr>
          <a:lstStyle/>
          <a:p>
            <a:r>
              <a:rPr lang="en" dirty="0">
                <a:solidFill>
                  <a:schemeClr val="bg1"/>
                </a:solidFill>
              </a:rPr>
              <a:t>Hannah</a:t>
            </a:r>
            <a:endParaRPr dirty="0">
              <a:solidFill>
                <a:schemeClr val="bg1"/>
              </a:solidFill>
            </a:endParaRPr>
          </a:p>
        </p:txBody>
      </p:sp>
      <p:sp>
        <p:nvSpPr>
          <p:cNvPr id="69" name="Google Shape;69;p14"/>
          <p:cNvSpPr txBox="1"/>
          <p:nvPr/>
        </p:nvSpPr>
        <p:spPr>
          <a:xfrm>
            <a:off x="5285932" y="4815124"/>
            <a:ext cx="4211700" cy="463800"/>
          </a:xfrm>
          <a:prstGeom prst="rect">
            <a:avLst/>
          </a:prstGeom>
          <a:noFill/>
          <a:ln>
            <a:noFill/>
          </a:ln>
        </p:spPr>
        <p:txBody>
          <a:bodyPr spcFirstLastPara="1" wrap="square" lIns="91425" tIns="91425" rIns="91425" bIns="91425" anchor="t" anchorCtr="0">
            <a:spAutoFit/>
          </a:bodyPr>
          <a:lstStyle/>
          <a:p>
            <a:r>
              <a:rPr lang="en" dirty="0">
                <a:solidFill>
                  <a:schemeClr val="bg1"/>
                </a:solidFill>
              </a:rPr>
              <a:t>Wilfred and Parveen</a:t>
            </a:r>
            <a:endParaRPr dirty="0">
              <a:solidFill>
                <a:schemeClr val="bg1"/>
              </a:solidFill>
            </a:endParaRPr>
          </a:p>
        </p:txBody>
      </p:sp>
      <p:pic>
        <p:nvPicPr>
          <p:cNvPr id="2" name="Picture 1">
            <a:extLst>
              <a:ext uri="{FF2B5EF4-FFF2-40B4-BE49-F238E27FC236}">
                <a16:creationId xmlns:a16="http://schemas.microsoft.com/office/drawing/2014/main" id="{1D4B9DB5-3705-042D-1952-EB594E70663B}"/>
              </a:ext>
            </a:extLst>
          </p:cNvPr>
          <p:cNvPicPr>
            <a:picLocks noChangeAspect="1"/>
          </p:cNvPicPr>
          <p:nvPr/>
        </p:nvPicPr>
        <p:blipFill>
          <a:blip r:embed="rId5"/>
          <a:stretch>
            <a:fillRect/>
          </a:stretch>
        </p:blipFill>
        <p:spPr>
          <a:xfrm>
            <a:off x="5190741" y="1828205"/>
            <a:ext cx="3692913" cy="2772252"/>
          </a:xfrm>
          <a:prstGeom prst="rect">
            <a:avLst/>
          </a:prstGeom>
        </p:spPr>
      </p:pic>
    </p:spTree>
    <p:extLst>
      <p:ext uri="{BB962C8B-B14F-4D97-AF65-F5344CB8AC3E}">
        <p14:creationId xmlns:p14="http://schemas.microsoft.com/office/powerpoint/2010/main" val="8062650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AA2B91-52AD-4B3D-E4FB-AA50C9C8F63F}"/>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67316276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A929D4-B857-13A7-F16F-1C885159F095}"/>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46750695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reach the Word#6. “Broken preachers.” – Morningside church of Christ">
            <a:extLst>
              <a:ext uri="{FF2B5EF4-FFF2-40B4-BE49-F238E27FC236}">
                <a16:creationId xmlns:a16="http://schemas.microsoft.com/office/drawing/2014/main" id="{2AA83B72-9961-C11B-4973-8C7748297C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390"/>
          <a:stretch/>
        </p:blipFill>
        <p:spPr bwMode="auto">
          <a:xfrm>
            <a:off x="539552" y="1052736"/>
            <a:ext cx="8229600" cy="4525963"/>
          </a:xfrm>
          <a:prstGeom prst="rect">
            <a:avLst/>
          </a:prstGeom>
          <a:solidFill>
            <a:srgbClr val="FFFFFF"/>
          </a:solidFill>
        </p:spPr>
      </p:pic>
    </p:spTree>
    <p:extLst>
      <p:ext uri="{BB962C8B-B14F-4D97-AF65-F5344CB8AC3E}">
        <p14:creationId xmlns:p14="http://schemas.microsoft.com/office/powerpoint/2010/main" val="65307928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09E128-28E7-A1F0-8249-9733D90D08D9}"/>
            </a:ext>
          </a:extLst>
        </p:cNvPr>
        <p:cNvGrpSpPr/>
        <p:nvPr/>
      </p:nvGrpSpPr>
      <p:grpSpPr>
        <a:xfrm>
          <a:off x="0" y="0"/>
          <a:ext cx="0" cy="0"/>
          <a:chOff x="0" y="0"/>
          <a:chExt cx="0" cy="0"/>
        </a:xfrm>
      </p:grpSpPr>
      <p:pic>
        <p:nvPicPr>
          <p:cNvPr id="2" name="Take a Step - Session 6 - Sharing the Gospel (David Bareham)">
            <a:hlinkClick r:id="" action="ppaction://media"/>
            <a:extLst>
              <a:ext uri="{FF2B5EF4-FFF2-40B4-BE49-F238E27FC236}">
                <a16:creationId xmlns:a16="http://schemas.microsoft.com/office/drawing/2014/main" id="{704D1A80-F220-9CC4-E814-9CD4247EDF0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286" y="857250"/>
            <a:ext cx="9144000" cy="5143500"/>
          </a:xfrm>
          <a:prstGeom prst="rect">
            <a:avLst/>
          </a:prstGeom>
        </p:spPr>
      </p:pic>
    </p:spTree>
    <p:extLst>
      <p:ext uri="{BB962C8B-B14F-4D97-AF65-F5344CB8AC3E}">
        <p14:creationId xmlns:p14="http://schemas.microsoft.com/office/powerpoint/2010/main" val="2905577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23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323528" y="116632"/>
            <a:ext cx="8229600" cy="5904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lvl="0" algn="ctr">
              <a:defRPr/>
            </a:pPr>
            <a:r>
              <a:rPr lang="en-GB" dirty="0">
                <a:solidFill>
                  <a:schemeClr val="bg1"/>
                </a:solidFill>
              </a:rPr>
              <a:t>2 Corinthians 14</a:t>
            </a:r>
            <a:br>
              <a:rPr lang="en-GB" dirty="0">
                <a:solidFill>
                  <a:schemeClr val="bg1"/>
                </a:solidFill>
              </a:rPr>
            </a:br>
            <a:br>
              <a:rPr lang="en-GB" dirty="0">
                <a:solidFill>
                  <a:schemeClr val="bg1"/>
                </a:solidFill>
              </a:rPr>
            </a:br>
            <a:r>
              <a:rPr lang="en-GB" dirty="0">
                <a:solidFill>
                  <a:schemeClr val="bg1"/>
                </a:solidFill>
              </a:rPr>
              <a:t>May the grace of the Lord Jesus Christ, and the love of God, and the fellowship of the Holy Spirit be with you all</a:t>
            </a:r>
          </a:p>
          <a:p>
            <a:pPr lvl="0" algn="ctr">
              <a:defRPr/>
            </a:pPr>
            <a:endParaRPr lang="en-GB" dirty="0">
              <a:solidFill>
                <a:schemeClr val="bg1"/>
              </a:solidFill>
            </a:endParaRPr>
          </a:p>
          <a:p>
            <a:pPr lvl="0" algn="ctr">
              <a:defRPr/>
            </a:pPr>
            <a:r>
              <a:rPr lang="en-GB" dirty="0">
                <a:solidFill>
                  <a:schemeClr val="bg1"/>
                </a:solidFill>
              </a:rPr>
              <a:t>Surely goodness and mercy shall follow me all the days of my life, and I shall dwell in the house of the Lord forever.</a:t>
            </a:r>
          </a:p>
        </p:txBody>
      </p:sp>
    </p:spTree>
    <p:extLst>
      <p:ext uri="{BB962C8B-B14F-4D97-AF65-F5344CB8AC3E}">
        <p14:creationId xmlns:p14="http://schemas.microsoft.com/office/powerpoint/2010/main" val="3974712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7F335C-AEE2-4CC7-9C26-BD7B43C63B85}"/>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F28DC42F-7799-DAE4-6F0C-1323E873083C}"/>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Magnify (Magnify)</a:t>
            </a:r>
          </a:p>
          <a:p>
            <a:r>
              <a:rPr lang="en-GB" sz="3600" dirty="0">
                <a:solidFill>
                  <a:schemeClr val="bg1"/>
                </a:solidFill>
              </a:rPr>
              <a:t>His Holy Name (His Holy Name)</a:t>
            </a:r>
          </a:p>
          <a:p>
            <a:r>
              <a:rPr lang="en-GB" sz="3600" dirty="0">
                <a:solidFill>
                  <a:schemeClr val="bg1"/>
                </a:solidFill>
              </a:rPr>
              <a:t>For He is greatly (For He is greatly)</a:t>
            </a:r>
          </a:p>
          <a:p>
            <a:r>
              <a:rPr lang="en-GB" sz="3600" dirty="0">
                <a:solidFill>
                  <a:schemeClr val="bg1"/>
                </a:solidFill>
              </a:rPr>
              <a:t>To be praised (To be praised)</a:t>
            </a:r>
          </a:p>
        </p:txBody>
      </p:sp>
      <p:sp>
        <p:nvSpPr>
          <p:cNvPr id="4" name="TextBox 3">
            <a:extLst>
              <a:ext uri="{FF2B5EF4-FFF2-40B4-BE49-F238E27FC236}">
                <a16:creationId xmlns:a16="http://schemas.microsoft.com/office/drawing/2014/main" id="{FAF542DD-D8C0-735A-9FE5-0F850BBDC1EC}"/>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3/8</a:t>
            </a:r>
          </a:p>
        </p:txBody>
      </p:sp>
    </p:spTree>
    <p:extLst>
      <p:ext uri="{BB962C8B-B14F-4D97-AF65-F5344CB8AC3E}">
        <p14:creationId xmlns:p14="http://schemas.microsoft.com/office/powerpoint/2010/main" val="1756858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3BF4A-7A19-DF6B-3E5B-EDB06679F0EE}"/>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74EBF80F-BD2D-4504-FDA6-86A0FFB9D31E}"/>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What shall we do</a:t>
            </a:r>
          </a:p>
          <a:p>
            <a:r>
              <a:rPr lang="en-GB" sz="3600" dirty="0">
                <a:solidFill>
                  <a:schemeClr val="bg1"/>
                </a:solidFill>
              </a:rPr>
              <a:t>We shall lift up a shout</a:t>
            </a:r>
          </a:p>
          <a:p>
            <a:r>
              <a:rPr lang="en-GB" sz="3600" dirty="0">
                <a:solidFill>
                  <a:schemeClr val="bg1"/>
                </a:solidFill>
              </a:rPr>
              <a:t>What shall we do</a:t>
            </a:r>
          </a:p>
          <a:p>
            <a:r>
              <a:rPr lang="en-GB" sz="3600" dirty="0">
                <a:solidFill>
                  <a:schemeClr val="bg1"/>
                </a:solidFill>
              </a:rPr>
              <a:t>We shall praise Him</a:t>
            </a:r>
          </a:p>
          <a:p>
            <a:r>
              <a:rPr lang="en-GB" sz="3600" dirty="0">
                <a:solidFill>
                  <a:schemeClr val="bg1"/>
                </a:solidFill>
              </a:rPr>
              <a:t>What shall we do</a:t>
            </a:r>
          </a:p>
          <a:p>
            <a:r>
              <a:rPr lang="en-GB" sz="3600" dirty="0">
                <a:solidFill>
                  <a:schemeClr val="bg1"/>
                </a:solidFill>
              </a:rPr>
              <a:t>For our God made a way</a:t>
            </a:r>
          </a:p>
          <a:p>
            <a:r>
              <a:rPr lang="en-GB" sz="3600" dirty="0">
                <a:solidFill>
                  <a:schemeClr val="bg1"/>
                </a:solidFill>
              </a:rPr>
              <a:t>We'll give Him our thanksgiving</a:t>
            </a:r>
          </a:p>
        </p:txBody>
      </p:sp>
      <p:sp>
        <p:nvSpPr>
          <p:cNvPr id="4" name="TextBox 3">
            <a:extLst>
              <a:ext uri="{FF2B5EF4-FFF2-40B4-BE49-F238E27FC236}">
                <a16:creationId xmlns:a16="http://schemas.microsoft.com/office/drawing/2014/main" id="{1A3B8D22-9B6A-3AB7-A6E5-2A2B516F6DDE}"/>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4/8</a:t>
            </a:r>
          </a:p>
        </p:txBody>
      </p:sp>
    </p:spTree>
    <p:extLst>
      <p:ext uri="{BB962C8B-B14F-4D97-AF65-F5344CB8AC3E}">
        <p14:creationId xmlns:p14="http://schemas.microsoft.com/office/powerpoint/2010/main" val="1129505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98001D-BEFE-BD02-199A-A335574E2862}"/>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077B5509-E76C-AC17-1523-0E59B07336CF}"/>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Even if the rocks cry out</a:t>
            </a:r>
          </a:p>
          <a:p>
            <a:r>
              <a:rPr lang="en-GB" sz="3600" dirty="0">
                <a:solidFill>
                  <a:schemeClr val="bg1"/>
                </a:solidFill>
              </a:rPr>
              <a:t>We're </a:t>
            </a:r>
            <a:r>
              <a:rPr lang="en-GB" sz="3600" dirty="0" err="1">
                <a:solidFill>
                  <a:schemeClr val="bg1"/>
                </a:solidFill>
              </a:rPr>
              <a:t>gonna</a:t>
            </a:r>
            <a:r>
              <a:rPr lang="en-GB" sz="3600" dirty="0">
                <a:solidFill>
                  <a:schemeClr val="bg1"/>
                </a:solidFill>
              </a:rPr>
              <a:t> drown them out</a:t>
            </a:r>
          </a:p>
          <a:p>
            <a:r>
              <a:rPr lang="en-GB" sz="3600" dirty="0">
                <a:solidFill>
                  <a:schemeClr val="bg1"/>
                </a:solidFill>
              </a:rPr>
              <a:t>With a louder shout of praise</a:t>
            </a:r>
          </a:p>
          <a:p>
            <a:r>
              <a:rPr lang="en-GB" sz="3600" dirty="0">
                <a:solidFill>
                  <a:schemeClr val="bg1"/>
                </a:solidFill>
              </a:rPr>
              <a:t>Even when the battles roar</a:t>
            </a:r>
          </a:p>
          <a:p>
            <a:r>
              <a:rPr lang="en-GB" sz="3600" dirty="0">
                <a:solidFill>
                  <a:schemeClr val="bg1"/>
                </a:solidFill>
              </a:rPr>
              <a:t>We're </a:t>
            </a:r>
            <a:r>
              <a:rPr lang="en-GB" sz="3600" dirty="0" err="1">
                <a:solidFill>
                  <a:schemeClr val="bg1"/>
                </a:solidFill>
              </a:rPr>
              <a:t>gonna</a:t>
            </a:r>
            <a:r>
              <a:rPr lang="en-GB" sz="3600" dirty="0">
                <a:solidFill>
                  <a:schemeClr val="bg1"/>
                </a:solidFill>
              </a:rPr>
              <a:t> praise You Lord</a:t>
            </a:r>
          </a:p>
          <a:p>
            <a:r>
              <a:rPr lang="en-GB" sz="3600" dirty="0" err="1">
                <a:solidFill>
                  <a:schemeClr val="bg1"/>
                </a:solidFill>
              </a:rPr>
              <a:t>'Cause</a:t>
            </a:r>
            <a:r>
              <a:rPr lang="en-GB" sz="3600" dirty="0">
                <a:solidFill>
                  <a:schemeClr val="bg1"/>
                </a:solidFill>
              </a:rPr>
              <a:t> You are always worthy</a:t>
            </a:r>
          </a:p>
        </p:txBody>
      </p:sp>
      <p:sp>
        <p:nvSpPr>
          <p:cNvPr id="4" name="TextBox 3">
            <a:extLst>
              <a:ext uri="{FF2B5EF4-FFF2-40B4-BE49-F238E27FC236}">
                <a16:creationId xmlns:a16="http://schemas.microsoft.com/office/drawing/2014/main" id="{98A1AA6E-5855-5DDA-44D4-8AC95B35777E}"/>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5/8</a:t>
            </a:r>
          </a:p>
        </p:txBody>
      </p:sp>
    </p:spTree>
    <p:extLst>
      <p:ext uri="{BB962C8B-B14F-4D97-AF65-F5344CB8AC3E}">
        <p14:creationId xmlns:p14="http://schemas.microsoft.com/office/powerpoint/2010/main" val="4289020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F56F3-19A2-F7FA-AEDD-C14F1944B3E7}"/>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931A404C-0957-C0C6-585D-5F251D803B11}"/>
              </a:ext>
            </a:extLst>
          </p:cNvPr>
          <p:cNvSpPr>
            <a:spLocks noGrp="1"/>
          </p:cNvSpPr>
          <p:nvPr>
            <p:ph type="subTitle" idx="1"/>
          </p:nvPr>
        </p:nvSpPr>
        <p:spPr>
          <a:xfrm>
            <a:off x="228676" y="764704"/>
            <a:ext cx="8640960" cy="6480720"/>
          </a:xfrm>
        </p:spPr>
        <p:txBody>
          <a:bodyPr>
            <a:noAutofit/>
          </a:bodyPr>
          <a:lstStyle/>
          <a:p>
            <a:r>
              <a:rPr lang="en-GB" sz="3600" dirty="0">
                <a:solidFill>
                  <a:schemeClr val="bg1"/>
                </a:solidFill>
              </a:rPr>
              <a:t>You are worthy</a:t>
            </a:r>
          </a:p>
          <a:p>
            <a:r>
              <a:rPr lang="en-GB" sz="3600" dirty="0">
                <a:solidFill>
                  <a:schemeClr val="bg1"/>
                </a:solidFill>
              </a:rPr>
              <a:t>Worthy of honour and praise</a:t>
            </a:r>
          </a:p>
          <a:p>
            <a:r>
              <a:rPr lang="en-GB" sz="3600" dirty="0">
                <a:solidFill>
                  <a:schemeClr val="bg1"/>
                </a:solidFill>
              </a:rPr>
              <a:t>You are worthy</a:t>
            </a:r>
          </a:p>
          <a:p>
            <a:r>
              <a:rPr lang="en-GB" sz="3600" dirty="0">
                <a:solidFill>
                  <a:schemeClr val="bg1"/>
                </a:solidFill>
              </a:rPr>
              <a:t>We'll sing it again and again</a:t>
            </a:r>
          </a:p>
        </p:txBody>
      </p:sp>
      <p:sp>
        <p:nvSpPr>
          <p:cNvPr id="4" name="TextBox 3">
            <a:extLst>
              <a:ext uri="{FF2B5EF4-FFF2-40B4-BE49-F238E27FC236}">
                <a16:creationId xmlns:a16="http://schemas.microsoft.com/office/drawing/2014/main" id="{C3397D06-1EC4-A4ED-DB40-F764385EF716}"/>
              </a:ext>
            </a:extLst>
          </p:cNvPr>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6/8</a:t>
            </a:r>
          </a:p>
        </p:txBody>
      </p:sp>
    </p:spTree>
    <p:extLst>
      <p:ext uri="{BB962C8B-B14F-4D97-AF65-F5344CB8AC3E}">
        <p14:creationId xmlns:p14="http://schemas.microsoft.com/office/powerpoint/2010/main" val="20577815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ongs_2024-09-29" id="{AE33A1CF-5A6E-9A45-939B-9BEFB8807446}" vid="{DFD4CA98-726C-574E-9379-F8F810DB23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4029</TotalTime>
  <Words>1414</Words>
  <Application>Microsoft Office PowerPoint</Application>
  <PresentationFormat>On-screen Show (4:3)</PresentationFormat>
  <Paragraphs>270</Paragraphs>
  <Slides>59</Slides>
  <Notes>11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59</vt:i4>
      </vt:variant>
    </vt:vector>
  </HeadingPairs>
  <TitlesOfParts>
    <vt:vector size="65" baseType="lpstr">
      <vt:lpstr>akagi_probook</vt:lpstr>
      <vt:lpstr>Amatic SC</vt:lpstr>
      <vt:lpstr>Arial</vt:lpstr>
      <vt:lpstr>Calibri</vt:lpstr>
      <vt:lpstr>Rockwell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Grow Group 1</vt:lpstr>
      <vt:lpstr>Leaders</vt:lpstr>
      <vt:lpstr>Storm Walker</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Florence Olajide</dc:creator>
  <cp:lastModifiedBy>Dele Olajide</cp:lastModifiedBy>
  <cp:revision>138</cp:revision>
  <dcterms:created xsi:type="dcterms:W3CDTF">2024-09-27T16:56:29Z</dcterms:created>
  <dcterms:modified xsi:type="dcterms:W3CDTF">2025-06-28T13:29:12Z</dcterms:modified>
</cp:coreProperties>
</file>

<file path=docProps/thumbnail.jpeg>
</file>